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1"/>
  </p:notesMasterIdLst>
  <p:sldIdLst>
    <p:sldId id="256" r:id="rId2"/>
    <p:sldId id="257" r:id="rId3"/>
    <p:sldId id="272" r:id="rId4"/>
    <p:sldId id="258" r:id="rId5"/>
    <p:sldId id="260" r:id="rId6"/>
    <p:sldId id="263" r:id="rId7"/>
    <p:sldId id="273" r:id="rId8"/>
    <p:sldId id="274" r:id="rId9"/>
    <p:sldId id="261" r:id="rId10"/>
    <p:sldId id="262" r:id="rId11"/>
    <p:sldId id="267" r:id="rId12"/>
    <p:sldId id="275" r:id="rId13"/>
    <p:sldId id="268" r:id="rId14"/>
    <p:sldId id="276" r:id="rId15"/>
    <p:sldId id="277" r:id="rId16"/>
    <p:sldId id="269" r:id="rId17"/>
    <p:sldId id="270" r:id="rId18"/>
    <p:sldId id="278" r:id="rId19"/>
    <p:sldId id="271" r:id="rId20"/>
  </p:sldIdLst>
  <p:sldSz cx="9144000" cy="5143500" type="screen16x9"/>
  <p:notesSz cx="6858000" cy="9144000"/>
  <p:embeddedFontLst>
    <p:embeddedFont>
      <p:font typeface="Lato" panose="020B0604020202020204" charset="0"/>
      <p:regular r:id="rId22"/>
      <p:bold r:id="rId23"/>
      <p:italic r:id="rId24"/>
      <p:boldItalic r:id="rId25"/>
    </p:embeddedFont>
    <p:embeddedFont>
      <p:font typeface="Roboto" panose="020B0604020202020204" charset="0"/>
      <p:regular r:id="rId26"/>
      <p:bold r:id="rId27"/>
      <p:italic r:id="rId28"/>
      <p:boldItalic r:id="rId29"/>
    </p:embeddedFont>
    <p:embeddedFont>
      <p:font typeface="Raleway" panose="020B0604020202020204" charset="0"/>
      <p:regular r:id="rId30"/>
      <p:bold r:id="rId31"/>
      <p:italic r:id="rId32"/>
      <p:boldItalic r:id="rId3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34" roundtripDataSignature="AMtx7mhq1DzLZH857tYEOJSYxIxscQjKI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25" d="100"/>
          <a:sy n="125" d="100"/>
        </p:scale>
        <p:origin x="226" y="8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notesMaster" Target="notesMasters/notesMaster1.xml"/><Relationship Id="rId34" Type="http://customschemas.google.com/relationships/presentationmetadata" Target="meta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font" Target="fonts/font12.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font" Target="fonts/font11.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35"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1pPr>
            <a:lvl2pPr marL="914400" marR="0" lvl="1"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1858513974"/>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3" name="Google Shape;133;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2370474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7" name="Google Shape;217;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33214120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3" name="Google Shape;223;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31118664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1b54449780e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1" name="Google Shape;181;g1b54449780e_0_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26851306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2" name="Google Shape;232;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22839437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8" name="Google Shape;238;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27954029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4" name="Google Shape;244;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28903039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4" name="Google Shape;144;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42448054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4" name="Google Shape;144;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11189899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1b54449780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0" name="Google Shape;150;g1b54449780e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40025772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1b54449780e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1" name="Google Shape;161;g1b54449780e_0_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4502777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1b54449780e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7" name="Google Shape;187;g1b54449780e_0_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9042295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1b54449780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0" name="Google Shape;150;g1b54449780e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22108331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6" name="Google Shape;166;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39647172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1b54449780e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1" name="Google Shape;181;g1b54449780e_0_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6844434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
        <p:cNvGrpSpPr/>
        <p:nvPr/>
      </p:nvGrpSpPr>
      <p:grpSpPr>
        <a:xfrm>
          <a:off x="0" y="0"/>
          <a:ext cx="0" cy="0"/>
          <a:chOff x="0" y="0"/>
          <a:chExt cx="0" cy="0"/>
        </a:xfrm>
      </p:grpSpPr>
      <p:sp>
        <p:nvSpPr>
          <p:cNvPr id="10" name="Google Shape;10;p15"/>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108"/>
        <p:cNvGrpSpPr/>
        <p:nvPr/>
      </p:nvGrpSpPr>
      <p:grpSpPr>
        <a:xfrm>
          <a:off x="0" y="0"/>
          <a:ext cx="0" cy="0"/>
          <a:chOff x="0" y="0"/>
          <a:chExt cx="0" cy="0"/>
        </a:xfrm>
      </p:grpSpPr>
      <p:sp>
        <p:nvSpPr>
          <p:cNvPr id="109" name="Google Shape;109;p26"/>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 name="Google Shape;110;p26"/>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title and description 1 2">
  <p:cSld name="SECTION_TITLE_AND_DESCRIPTION_1_2">
    <p:spTree>
      <p:nvGrpSpPr>
        <p:cNvPr id="1" name="Shape 111"/>
        <p:cNvGrpSpPr/>
        <p:nvPr/>
      </p:nvGrpSpPr>
      <p:grpSpPr>
        <a:xfrm>
          <a:off x="0" y="0"/>
          <a:ext cx="0" cy="0"/>
          <a:chOff x="0" y="0"/>
          <a:chExt cx="0" cy="0"/>
        </a:xfrm>
      </p:grpSpPr>
      <p:pic>
        <p:nvPicPr>
          <p:cNvPr id="112" name="Google Shape;112;p27"/>
          <p:cNvPicPr preferRelativeResize="0"/>
          <p:nvPr/>
        </p:nvPicPr>
        <p:blipFill rotWithShape="1">
          <a:blip r:embed="rId2">
            <a:alphaModFix/>
          </a:blip>
          <a:srcRect l="31882" t="8095" r="25713"/>
          <a:stretch/>
        </p:blipFill>
        <p:spPr>
          <a:xfrm>
            <a:off x="0" y="0"/>
            <a:ext cx="4575250" cy="5143500"/>
          </a:xfrm>
          <a:prstGeom prst="rect">
            <a:avLst/>
          </a:prstGeom>
          <a:noFill/>
          <a:ln>
            <a:noFill/>
          </a:ln>
        </p:spPr>
      </p:pic>
      <p:sp>
        <p:nvSpPr>
          <p:cNvPr id="113" name="Google Shape;113;p27"/>
          <p:cNvSpPr/>
          <p:nvPr/>
        </p:nvSpPr>
        <p:spPr>
          <a:xfrm>
            <a:off x="-75" y="0"/>
            <a:ext cx="4572000" cy="5143500"/>
          </a:xfrm>
          <a:prstGeom prst="rect">
            <a:avLst/>
          </a:prstGeom>
          <a:solidFill>
            <a:srgbClr val="178D7D">
              <a:alpha val="6784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14" name="Google Shape;114;p27"/>
          <p:cNvGrpSpPr/>
          <p:nvPr/>
        </p:nvGrpSpPr>
        <p:grpSpPr>
          <a:xfrm>
            <a:off x="830392" y="1191256"/>
            <a:ext cx="745763" cy="45826"/>
            <a:chOff x="4580561" y="2589004"/>
            <a:chExt cx="1064464" cy="25200"/>
          </a:xfrm>
        </p:grpSpPr>
        <p:sp>
          <p:nvSpPr>
            <p:cNvPr id="115" name="Google Shape;115;p27"/>
            <p:cNvSpPr/>
            <p:nvPr/>
          </p:nvSpPr>
          <p:spPr>
            <a:xfrm rot="-5400000">
              <a:off x="5366325" y="2335504"/>
              <a:ext cx="25200" cy="5322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 name="Google Shape;116;p27"/>
            <p:cNvSpPr/>
            <p:nvPr/>
          </p:nvSpPr>
          <p:spPr>
            <a:xfrm rot="-5400000">
              <a:off x="4836311" y="2333254"/>
              <a:ext cx="25200" cy="5367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17" name="Google Shape;117;p27"/>
          <p:cNvSpPr txBox="1">
            <a:spLocks noGrp="1"/>
          </p:cNvSpPr>
          <p:nvPr>
            <p:ph type="title"/>
          </p:nvPr>
        </p:nvSpPr>
        <p:spPr>
          <a:xfrm>
            <a:off x="730000" y="1318650"/>
            <a:ext cx="3300900" cy="1687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FFFFFF"/>
              </a:buClr>
              <a:buSzPts val="3000"/>
              <a:buNone/>
              <a:defRPr sz="3000">
                <a:solidFill>
                  <a:srgbClr val="FFFFFF"/>
                </a:solidFill>
              </a:defRPr>
            </a:lvl1pPr>
            <a:lvl2pPr lvl="1" algn="l">
              <a:lnSpc>
                <a:spcPct val="100000"/>
              </a:lnSpc>
              <a:spcBef>
                <a:spcPts val="0"/>
              </a:spcBef>
              <a:spcAft>
                <a:spcPts val="0"/>
              </a:spcAft>
              <a:buClr>
                <a:srgbClr val="FFFFFF"/>
              </a:buClr>
              <a:buSzPts val="3000"/>
              <a:buNone/>
              <a:defRPr sz="3000">
                <a:solidFill>
                  <a:srgbClr val="FFFFFF"/>
                </a:solidFill>
              </a:defRPr>
            </a:lvl2pPr>
            <a:lvl3pPr lvl="2" algn="l">
              <a:lnSpc>
                <a:spcPct val="100000"/>
              </a:lnSpc>
              <a:spcBef>
                <a:spcPts val="0"/>
              </a:spcBef>
              <a:spcAft>
                <a:spcPts val="0"/>
              </a:spcAft>
              <a:buClr>
                <a:srgbClr val="FFFFFF"/>
              </a:buClr>
              <a:buSzPts val="3000"/>
              <a:buNone/>
              <a:defRPr sz="3000">
                <a:solidFill>
                  <a:srgbClr val="FFFFFF"/>
                </a:solidFill>
              </a:defRPr>
            </a:lvl3pPr>
            <a:lvl4pPr lvl="3" algn="l">
              <a:lnSpc>
                <a:spcPct val="100000"/>
              </a:lnSpc>
              <a:spcBef>
                <a:spcPts val="0"/>
              </a:spcBef>
              <a:spcAft>
                <a:spcPts val="0"/>
              </a:spcAft>
              <a:buClr>
                <a:srgbClr val="FFFFFF"/>
              </a:buClr>
              <a:buSzPts val="3000"/>
              <a:buNone/>
              <a:defRPr sz="3000">
                <a:solidFill>
                  <a:srgbClr val="FFFFFF"/>
                </a:solidFill>
              </a:defRPr>
            </a:lvl4pPr>
            <a:lvl5pPr lvl="4" algn="l">
              <a:lnSpc>
                <a:spcPct val="100000"/>
              </a:lnSpc>
              <a:spcBef>
                <a:spcPts val="0"/>
              </a:spcBef>
              <a:spcAft>
                <a:spcPts val="0"/>
              </a:spcAft>
              <a:buClr>
                <a:srgbClr val="FFFFFF"/>
              </a:buClr>
              <a:buSzPts val="3000"/>
              <a:buNone/>
              <a:defRPr sz="3000">
                <a:solidFill>
                  <a:srgbClr val="FFFFFF"/>
                </a:solidFill>
              </a:defRPr>
            </a:lvl5pPr>
            <a:lvl6pPr lvl="5" algn="l">
              <a:lnSpc>
                <a:spcPct val="100000"/>
              </a:lnSpc>
              <a:spcBef>
                <a:spcPts val="0"/>
              </a:spcBef>
              <a:spcAft>
                <a:spcPts val="0"/>
              </a:spcAft>
              <a:buClr>
                <a:srgbClr val="FFFFFF"/>
              </a:buClr>
              <a:buSzPts val="3000"/>
              <a:buNone/>
              <a:defRPr sz="3000">
                <a:solidFill>
                  <a:srgbClr val="FFFFFF"/>
                </a:solidFill>
              </a:defRPr>
            </a:lvl6pPr>
            <a:lvl7pPr lvl="6" algn="l">
              <a:lnSpc>
                <a:spcPct val="100000"/>
              </a:lnSpc>
              <a:spcBef>
                <a:spcPts val="0"/>
              </a:spcBef>
              <a:spcAft>
                <a:spcPts val="0"/>
              </a:spcAft>
              <a:buClr>
                <a:srgbClr val="FFFFFF"/>
              </a:buClr>
              <a:buSzPts val="3000"/>
              <a:buNone/>
              <a:defRPr sz="3000">
                <a:solidFill>
                  <a:srgbClr val="FFFFFF"/>
                </a:solidFill>
              </a:defRPr>
            </a:lvl7pPr>
            <a:lvl8pPr lvl="7" algn="l">
              <a:lnSpc>
                <a:spcPct val="100000"/>
              </a:lnSpc>
              <a:spcBef>
                <a:spcPts val="0"/>
              </a:spcBef>
              <a:spcAft>
                <a:spcPts val="0"/>
              </a:spcAft>
              <a:buClr>
                <a:srgbClr val="FFFFFF"/>
              </a:buClr>
              <a:buSzPts val="3000"/>
              <a:buNone/>
              <a:defRPr sz="3000">
                <a:solidFill>
                  <a:srgbClr val="FFFFFF"/>
                </a:solidFill>
              </a:defRPr>
            </a:lvl8pPr>
            <a:lvl9pPr lvl="8" algn="l">
              <a:lnSpc>
                <a:spcPct val="100000"/>
              </a:lnSpc>
              <a:spcBef>
                <a:spcPts val="0"/>
              </a:spcBef>
              <a:spcAft>
                <a:spcPts val="0"/>
              </a:spcAft>
              <a:buClr>
                <a:srgbClr val="FFFFFF"/>
              </a:buClr>
              <a:buSzPts val="3000"/>
              <a:buNone/>
              <a:defRPr sz="3000">
                <a:solidFill>
                  <a:srgbClr val="FFFFFF"/>
                </a:solidFill>
              </a:defRPr>
            </a:lvl9pPr>
          </a:lstStyle>
          <a:p>
            <a:endParaRPr/>
          </a:p>
        </p:txBody>
      </p:sp>
      <p:sp>
        <p:nvSpPr>
          <p:cNvPr id="118" name="Google Shape;118;p27"/>
          <p:cNvSpPr txBox="1">
            <a:spLocks noGrp="1"/>
          </p:cNvSpPr>
          <p:nvPr>
            <p:ph type="subTitle" idx="1"/>
          </p:nvPr>
        </p:nvSpPr>
        <p:spPr>
          <a:xfrm>
            <a:off x="724950" y="3161525"/>
            <a:ext cx="3300900" cy="759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FFFFFF"/>
              </a:buClr>
              <a:buSzPts val="1600"/>
              <a:buNone/>
              <a:defRPr sz="1600">
                <a:solidFill>
                  <a:srgbClr val="FFFFFF"/>
                </a:solidFill>
              </a:defRPr>
            </a:lvl1pPr>
            <a:lvl2pPr lvl="1" algn="l">
              <a:lnSpc>
                <a:spcPct val="100000"/>
              </a:lnSpc>
              <a:spcBef>
                <a:spcPts val="0"/>
              </a:spcBef>
              <a:spcAft>
                <a:spcPts val="0"/>
              </a:spcAft>
              <a:buClr>
                <a:srgbClr val="FFFFFF"/>
              </a:buClr>
              <a:buSzPts val="1600"/>
              <a:buNone/>
              <a:defRPr sz="1600">
                <a:solidFill>
                  <a:srgbClr val="FFFFFF"/>
                </a:solidFill>
              </a:defRPr>
            </a:lvl2pPr>
            <a:lvl3pPr lvl="2" algn="l">
              <a:lnSpc>
                <a:spcPct val="100000"/>
              </a:lnSpc>
              <a:spcBef>
                <a:spcPts val="0"/>
              </a:spcBef>
              <a:spcAft>
                <a:spcPts val="0"/>
              </a:spcAft>
              <a:buClr>
                <a:srgbClr val="FFFFFF"/>
              </a:buClr>
              <a:buSzPts val="1600"/>
              <a:buNone/>
              <a:defRPr sz="1600">
                <a:solidFill>
                  <a:srgbClr val="FFFFFF"/>
                </a:solidFill>
              </a:defRPr>
            </a:lvl3pPr>
            <a:lvl4pPr lvl="3" algn="l">
              <a:lnSpc>
                <a:spcPct val="100000"/>
              </a:lnSpc>
              <a:spcBef>
                <a:spcPts val="0"/>
              </a:spcBef>
              <a:spcAft>
                <a:spcPts val="0"/>
              </a:spcAft>
              <a:buClr>
                <a:srgbClr val="FFFFFF"/>
              </a:buClr>
              <a:buSzPts val="1600"/>
              <a:buNone/>
              <a:defRPr sz="1600">
                <a:solidFill>
                  <a:srgbClr val="FFFFFF"/>
                </a:solidFill>
              </a:defRPr>
            </a:lvl4pPr>
            <a:lvl5pPr lvl="4" algn="l">
              <a:lnSpc>
                <a:spcPct val="100000"/>
              </a:lnSpc>
              <a:spcBef>
                <a:spcPts val="0"/>
              </a:spcBef>
              <a:spcAft>
                <a:spcPts val="0"/>
              </a:spcAft>
              <a:buClr>
                <a:srgbClr val="FFFFFF"/>
              </a:buClr>
              <a:buSzPts val="1600"/>
              <a:buNone/>
              <a:defRPr sz="1600">
                <a:solidFill>
                  <a:srgbClr val="FFFFFF"/>
                </a:solidFill>
              </a:defRPr>
            </a:lvl5pPr>
            <a:lvl6pPr lvl="5" algn="l">
              <a:lnSpc>
                <a:spcPct val="100000"/>
              </a:lnSpc>
              <a:spcBef>
                <a:spcPts val="0"/>
              </a:spcBef>
              <a:spcAft>
                <a:spcPts val="0"/>
              </a:spcAft>
              <a:buClr>
                <a:srgbClr val="FFFFFF"/>
              </a:buClr>
              <a:buSzPts val="1600"/>
              <a:buNone/>
              <a:defRPr sz="1600">
                <a:solidFill>
                  <a:srgbClr val="FFFFFF"/>
                </a:solidFill>
              </a:defRPr>
            </a:lvl6pPr>
            <a:lvl7pPr lvl="6" algn="l">
              <a:lnSpc>
                <a:spcPct val="100000"/>
              </a:lnSpc>
              <a:spcBef>
                <a:spcPts val="0"/>
              </a:spcBef>
              <a:spcAft>
                <a:spcPts val="0"/>
              </a:spcAft>
              <a:buClr>
                <a:srgbClr val="FFFFFF"/>
              </a:buClr>
              <a:buSzPts val="1600"/>
              <a:buNone/>
              <a:defRPr sz="1600">
                <a:solidFill>
                  <a:srgbClr val="FFFFFF"/>
                </a:solidFill>
              </a:defRPr>
            </a:lvl7pPr>
            <a:lvl8pPr lvl="7" algn="l">
              <a:lnSpc>
                <a:spcPct val="100000"/>
              </a:lnSpc>
              <a:spcBef>
                <a:spcPts val="0"/>
              </a:spcBef>
              <a:spcAft>
                <a:spcPts val="0"/>
              </a:spcAft>
              <a:buClr>
                <a:srgbClr val="FFFFFF"/>
              </a:buClr>
              <a:buSzPts val="1600"/>
              <a:buNone/>
              <a:defRPr sz="1600">
                <a:solidFill>
                  <a:srgbClr val="FFFFFF"/>
                </a:solidFill>
              </a:defRPr>
            </a:lvl8pPr>
            <a:lvl9pPr lvl="8" algn="l">
              <a:lnSpc>
                <a:spcPct val="100000"/>
              </a:lnSpc>
              <a:spcBef>
                <a:spcPts val="0"/>
              </a:spcBef>
              <a:spcAft>
                <a:spcPts val="0"/>
              </a:spcAft>
              <a:buClr>
                <a:srgbClr val="FFFFFF"/>
              </a:buClr>
              <a:buSzPts val="1600"/>
              <a:buNone/>
              <a:defRPr sz="1600">
                <a:solidFill>
                  <a:srgbClr val="FFFFFF"/>
                </a:solidFill>
              </a:defRPr>
            </a:lvl9pPr>
          </a:lstStyle>
          <a:p>
            <a:endParaRPr/>
          </a:p>
        </p:txBody>
      </p:sp>
      <p:sp>
        <p:nvSpPr>
          <p:cNvPr id="119" name="Google Shape;119;p27"/>
          <p:cNvSpPr txBox="1">
            <a:spLocks noGrp="1"/>
          </p:cNvSpPr>
          <p:nvPr>
            <p:ph type="body" idx="2"/>
          </p:nvPr>
        </p:nvSpPr>
        <p:spPr>
          <a:xfrm>
            <a:off x="5174225" y="1352625"/>
            <a:ext cx="3374400" cy="3025500"/>
          </a:xfrm>
          <a:prstGeom prst="rect">
            <a:avLst/>
          </a:prstGeom>
          <a:noFill/>
          <a:ln>
            <a:noFill/>
          </a:ln>
        </p:spPr>
        <p:txBody>
          <a:bodyPr spcFirstLastPara="1" wrap="square" lIns="91425" tIns="91425" rIns="91425" bIns="91425" anchor="t" anchorCtr="0">
            <a:noAutofit/>
          </a:bodyPr>
          <a:lstStyle>
            <a:lvl1pPr marL="457200" lvl="0" indent="-311150" algn="l">
              <a:lnSpc>
                <a:spcPct val="115000"/>
              </a:lnSpc>
              <a:spcBef>
                <a:spcPts val="0"/>
              </a:spcBef>
              <a:spcAft>
                <a:spcPts val="0"/>
              </a:spcAft>
              <a:buSzPts val="1300"/>
              <a:buChar char="●"/>
              <a:defRPr/>
            </a:lvl1pPr>
            <a:lvl2pPr marL="914400" lvl="1" indent="-298450" algn="l">
              <a:lnSpc>
                <a:spcPct val="115000"/>
              </a:lnSpc>
              <a:spcBef>
                <a:spcPts val="1600"/>
              </a:spcBef>
              <a:spcAft>
                <a:spcPts val="0"/>
              </a:spcAft>
              <a:buSzPts val="1100"/>
              <a:buChar char="○"/>
              <a:defRPr/>
            </a:lvl2pPr>
            <a:lvl3pPr marL="1371600" lvl="2" indent="-298450" algn="l">
              <a:lnSpc>
                <a:spcPct val="115000"/>
              </a:lnSpc>
              <a:spcBef>
                <a:spcPts val="1600"/>
              </a:spcBef>
              <a:spcAft>
                <a:spcPts val="0"/>
              </a:spcAft>
              <a:buSzPts val="1100"/>
              <a:buChar char="■"/>
              <a:defRPr/>
            </a:lvl3pPr>
            <a:lvl4pPr marL="1828800" lvl="3" indent="-298450" algn="l">
              <a:lnSpc>
                <a:spcPct val="115000"/>
              </a:lnSpc>
              <a:spcBef>
                <a:spcPts val="1600"/>
              </a:spcBef>
              <a:spcAft>
                <a:spcPts val="0"/>
              </a:spcAft>
              <a:buSzPts val="1100"/>
              <a:buChar char="●"/>
              <a:defRPr/>
            </a:lvl4pPr>
            <a:lvl5pPr marL="2286000" lvl="4" indent="-298450" algn="l">
              <a:lnSpc>
                <a:spcPct val="115000"/>
              </a:lnSpc>
              <a:spcBef>
                <a:spcPts val="1600"/>
              </a:spcBef>
              <a:spcAft>
                <a:spcPts val="0"/>
              </a:spcAft>
              <a:buSzPts val="1100"/>
              <a:buChar char="○"/>
              <a:defRPr/>
            </a:lvl5pPr>
            <a:lvl6pPr marL="2743200" lvl="5" indent="-298450" algn="l">
              <a:lnSpc>
                <a:spcPct val="115000"/>
              </a:lnSpc>
              <a:spcBef>
                <a:spcPts val="1600"/>
              </a:spcBef>
              <a:spcAft>
                <a:spcPts val="0"/>
              </a:spcAft>
              <a:buSzPts val="1100"/>
              <a:buChar char="■"/>
              <a:defRPr/>
            </a:lvl6pPr>
            <a:lvl7pPr marL="3200400" lvl="6" indent="-298450" algn="l">
              <a:lnSpc>
                <a:spcPct val="115000"/>
              </a:lnSpc>
              <a:spcBef>
                <a:spcPts val="1600"/>
              </a:spcBef>
              <a:spcAft>
                <a:spcPts val="0"/>
              </a:spcAft>
              <a:buSzPts val="1100"/>
              <a:buChar char="●"/>
              <a:defRPr/>
            </a:lvl7pPr>
            <a:lvl8pPr marL="3657600" lvl="7" indent="-298450" algn="l">
              <a:lnSpc>
                <a:spcPct val="115000"/>
              </a:lnSpc>
              <a:spcBef>
                <a:spcPts val="1600"/>
              </a:spcBef>
              <a:spcAft>
                <a:spcPts val="0"/>
              </a:spcAft>
              <a:buSzPts val="1100"/>
              <a:buChar char="○"/>
              <a:defRPr/>
            </a:lvl8pPr>
            <a:lvl9pPr marL="4114800" lvl="8" indent="-298450" algn="l">
              <a:lnSpc>
                <a:spcPct val="115000"/>
              </a:lnSpc>
              <a:spcBef>
                <a:spcPts val="1600"/>
              </a:spcBef>
              <a:spcAft>
                <a:spcPts val="1600"/>
              </a:spcAft>
              <a:buSzPts val="1100"/>
              <a:buChar char="■"/>
              <a:defRPr/>
            </a:lvl9pPr>
          </a:lstStyle>
          <a:p>
            <a:endParaRPr/>
          </a:p>
        </p:txBody>
      </p:sp>
      <p:sp>
        <p:nvSpPr>
          <p:cNvPr id="120" name="Google Shape;120;p27"/>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21"/>
        <p:cNvGrpSpPr/>
        <p:nvPr/>
      </p:nvGrpSpPr>
      <p:grpSpPr>
        <a:xfrm>
          <a:off x="0" y="0"/>
          <a:ext cx="0" cy="0"/>
          <a:chOff x="0" y="0"/>
          <a:chExt cx="0" cy="0"/>
        </a:xfrm>
      </p:grpSpPr>
      <p:sp>
        <p:nvSpPr>
          <p:cNvPr id="122" name="Google Shape;122;p28"/>
          <p:cNvSpPr txBox="1">
            <a:spLocks noGrp="1"/>
          </p:cNvSpPr>
          <p:nvPr>
            <p:ph type="body" idx="1"/>
          </p:nvPr>
        </p:nvSpPr>
        <p:spPr>
          <a:xfrm>
            <a:off x="724950" y="4372551"/>
            <a:ext cx="7697400" cy="4605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SzPts val="1300"/>
              <a:buNone/>
              <a:defRPr/>
            </a:lvl1pPr>
          </a:lstStyle>
          <a:p>
            <a:endParaRPr/>
          </a:p>
        </p:txBody>
      </p:sp>
      <p:sp>
        <p:nvSpPr>
          <p:cNvPr id="123" name="Google Shape;123;p28"/>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124"/>
        <p:cNvGrpSpPr/>
        <p:nvPr/>
      </p:nvGrpSpPr>
      <p:grpSpPr>
        <a:xfrm>
          <a:off x="0" y="0"/>
          <a:ext cx="0" cy="0"/>
          <a:chOff x="0" y="0"/>
          <a:chExt cx="0" cy="0"/>
        </a:xfrm>
      </p:grpSpPr>
      <p:grpSp>
        <p:nvGrpSpPr>
          <p:cNvPr id="125" name="Google Shape;125;p29"/>
          <p:cNvGrpSpPr/>
          <p:nvPr/>
        </p:nvGrpSpPr>
        <p:grpSpPr>
          <a:xfrm>
            <a:off x="830392" y="4169130"/>
            <a:ext cx="745763" cy="45826"/>
            <a:chOff x="4580561" y="2589004"/>
            <a:chExt cx="1064464" cy="25200"/>
          </a:xfrm>
        </p:grpSpPr>
        <p:sp>
          <p:nvSpPr>
            <p:cNvPr id="126" name="Google Shape;126;p29"/>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 name="Google Shape;127;p29"/>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28" name="Google Shape;128;p29"/>
          <p:cNvSpPr txBox="1">
            <a:spLocks noGrp="1"/>
          </p:cNvSpPr>
          <p:nvPr>
            <p:ph type="title" hasCustomPrompt="1"/>
          </p:nvPr>
        </p:nvSpPr>
        <p:spPr>
          <a:xfrm>
            <a:off x="729450" y="733950"/>
            <a:ext cx="7688400" cy="1244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lt1"/>
              </a:buClr>
              <a:buSzPts val="8000"/>
              <a:buNone/>
              <a:defRPr sz="8000">
                <a:solidFill>
                  <a:schemeClr val="lt1"/>
                </a:solidFill>
              </a:defRPr>
            </a:lvl1pPr>
            <a:lvl2pPr lvl="1" algn="l">
              <a:lnSpc>
                <a:spcPct val="100000"/>
              </a:lnSpc>
              <a:spcBef>
                <a:spcPts val="0"/>
              </a:spcBef>
              <a:spcAft>
                <a:spcPts val="0"/>
              </a:spcAft>
              <a:buClr>
                <a:schemeClr val="lt1"/>
              </a:buClr>
              <a:buSzPts val="8000"/>
              <a:buNone/>
              <a:defRPr sz="8000">
                <a:solidFill>
                  <a:schemeClr val="lt1"/>
                </a:solidFill>
              </a:defRPr>
            </a:lvl2pPr>
            <a:lvl3pPr lvl="2" algn="l">
              <a:lnSpc>
                <a:spcPct val="100000"/>
              </a:lnSpc>
              <a:spcBef>
                <a:spcPts val="0"/>
              </a:spcBef>
              <a:spcAft>
                <a:spcPts val="0"/>
              </a:spcAft>
              <a:buClr>
                <a:schemeClr val="lt1"/>
              </a:buClr>
              <a:buSzPts val="8000"/>
              <a:buNone/>
              <a:defRPr sz="8000">
                <a:solidFill>
                  <a:schemeClr val="lt1"/>
                </a:solidFill>
              </a:defRPr>
            </a:lvl3pPr>
            <a:lvl4pPr lvl="3" algn="l">
              <a:lnSpc>
                <a:spcPct val="100000"/>
              </a:lnSpc>
              <a:spcBef>
                <a:spcPts val="0"/>
              </a:spcBef>
              <a:spcAft>
                <a:spcPts val="0"/>
              </a:spcAft>
              <a:buClr>
                <a:schemeClr val="lt1"/>
              </a:buClr>
              <a:buSzPts val="8000"/>
              <a:buNone/>
              <a:defRPr sz="8000">
                <a:solidFill>
                  <a:schemeClr val="lt1"/>
                </a:solidFill>
              </a:defRPr>
            </a:lvl4pPr>
            <a:lvl5pPr lvl="4" algn="l">
              <a:lnSpc>
                <a:spcPct val="100000"/>
              </a:lnSpc>
              <a:spcBef>
                <a:spcPts val="0"/>
              </a:spcBef>
              <a:spcAft>
                <a:spcPts val="0"/>
              </a:spcAft>
              <a:buClr>
                <a:schemeClr val="lt1"/>
              </a:buClr>
              <a:buSzPts val="8000"/>
              <a:buNone/>
              <a:defRPr sz="8000">
                <a:solidFill>
                  <a:schemeClr val="lt1"/>
                </a:solidFill>
              </a:defRPr>
            </a:lvl5pPr>
            <a:lvl6pPr lvl="5" algn="l">
              <a:lnSpc>
                <a:spcPct val="100000"/>
              </a:lnSpc>
              <a:spcBef>
                <a:spcPts val="0"/>
              </a:spcBef>
              <a:spcAft>
                <a:spcPts val="0"/>
              </a:spcAft>
              <a:buClr>
                <a:schemeClr val="lt1"/>
              </a:buClr>
              <a:buSzPts val="8000"/>
              <a:buNone/>
              <a:defRPr sz="8000">
                <a:solidFill>
                  <a:schemeClr val="lt1"/>
                </a:solidFill>
              </a:defRPr>
            </a:lvl6pPr>
            <a:lvl7pPr lvl="6" algn="l">
              <a:lnSpc>
                <a:spcPct val="100000"/>
              </a:lnSpc>
              <a:spcBef>
                <a:spcPts val="0"/>
              </a:spcBef>
              <a:spcAft>
                <a:spcPts val="0"/>
              </a:spcAft>
              <a:buClr>
                <a:schemeClr val="lt1"/>
              </a:buClr>
              <a:buSzPts val="8000"/>
              <a:buNone/>
              <a:defRPr sz="8000">
                <a:solidFill>
                  <a:schemeClr val="lt1"/>
                </a:solidFill>
              </a:defRPr>
            </a:lvl7pPr>
            <a:lvl8pPr lvl="7" algn="l">
              <a:lnSpc>
                <a:spcPct val="100000"/>
              </a:lnSpc>
              <a:spcBef>
                <a:spcPts val="0"/>
              </a:spcBef>
              <a:spcAft>
                <a:spcPts val="0"/>
              </a:spcAft>
              <a:buClr>
                <a:schemeClr val="lt1"/>
              </a:buClr>
              <a:buSzPts val="8000"/>
              <a:buNone/>
              <a:defRPr sz="8000">
                <a:solidFill>
                  <a:schemeClr val="lt1"/>
                </a:solidFill>
              </a:defRPr>
            </a:lvl8pPr>
            <a:lvl9pPr lvl="8" algn="l">
              <a:lnSpc>
                <a:spcPct val="100000"/>
              </a:lnSpc>
              <a:spcBef>
                <a:spcPts val="0"/>
              </a:spcBef>
              <a:spcAft>
                <a:spcPts val="0"/>
              </a:spcAft>
              <a:buClr>
                <a:schemeClr val="lt1"/>
              </a:buClr>
              <a:buSzPts val="8000"/>
              <a:buNone/>
              <a:defRPr sz="8000">
                <a:solidFill>
                  <a:schemeClr val="lt1"/>
                </a:solidFill>
              </a:defRPr>
            </a:lvl9pPr>
          </a:lstStyle>
          <a:p>
            <a:r>
              <a:t>xx%</a:t>
            </a:r>
          </a:p>
        </p:txBody>
      </p:sp>
      <p:sp>
        <p:nvSpPr>
          <p:cNvPr id="129" name="Google Shape;129;p29"/>
          <p:cNvSpPr txBox="1">
            <a:spLocks noGrp="1"/>
          </p:cNvSpPr>
          <p:nvPr>
            <p:ph type="body" idx="1"/>
          </p:nvPr>
        </p:nvSpPr>
        <p:spPr>
          <a:xfrm>
            <a:off x="729450" y="2272888"/>
            <a:ext cx="7688400" cy="1580400"/>
          </a:xfrm>
          <a:prstGeom prst="rect">
            <a:avLst/>
          </a:prstGeom>
          <a:noFill/>
          <a:ln>
            <a:noFill/>
          </a:ln>
        </p:spPr>
        <p:txBody>
          <a:bodyPr spcFirstLastPara="1" wrap="square" lIns="91425" tIns="91425" rIns="91425" bIns="91425" anchor="t" anchorCtr="0">
            <a:noAutofit/>
          </a:bodyPr>
          <a:lstStyle>
            <a:lvl1pPr marL="457200" lvl="0" indent="-311150" algn="l">
              <a:lnSpc>
                <a:spcPct val="115000"/>
              </a:lnSpc>
              <a:spcBef>
                <a:spcPts val="0"/>
              </a:spcBef>
              <a:spcAft>
                <a:spcPts val="0"/>
              </a:spcAft>
              <a:buClr>
                <a:schemeClr val="lt1"/>
              </a:buClr>
              <a:buSzPts val="1300"/>
              <a:buChar char="●"/>
              <a:defRPr>
                <a:solidFill>
                  <a:schemeClr val="lt1"/>
                </a:solidFill>
              </a:defRPr>
            </a:lvl1pPr>
            <a:lvl2pPr marL="914400" lvl="1" indent="-298450" algn="l">
              <a:lnSpc>
                <a:spcPct val="115000"/>
              </a:lnSpc>
              <a:spcBef>
                <a:spcPts val="1600"/>
              </a:spcBef>
              <a:spcAft>
                <a:spcPts val="0"/>
              </a:spcAft>
              <a:buClr>
                <a:schemeClr val="lt1"/>
              </a:buClr>
              <a:buSzPts val="1100"/>
              <a:buChar char="○"/>
              <a:defRPr>
                <a:solidFill>
                  <a:schemeClr val="lt1"/>
                </a:solidFill>
              </a:defRPr>
            </a:lvl2pPr>
            <a:lvl3pPr marL="1371600" lvl="2" indent="-298450" algn="l">
              <a:lnSpc>
                <a:spcPct val="115000"/>
              </a:lnSpc>
              <a:spcBef>
                <a:spcPts val="1600"/>
              </a:spcBef>
              <a:spcAft>
                <a:spcPts val="0"/>
              </a:spcAft>
              <a:buClr>
                <a:schemeClr val="lt1"/>
              </a:buClr>
              <a:buSzPts val="1100"/>
              <a:buChar char="■"/>
              <a:defRPr>
                <a:solidFill>
                  <a:schemeClr val="lt1"/>
                </a:solidFill>
              </a:defRPr>
            </a:lvl3pPr>
            <a:lvl4pPr marL="1828800" lvl="3" indent="-298450" algn="l">
              <a:lnSpc>
                <a:spcPct val="115000"/>
              </a:lnSpc>
              <a:spcBef>
                <a:spcPts val="1600"/>
              </a:spcBef>
              <a:spcAft>
                <a:spcPts val="0"/>
              </a:spcAft>
              <a:buClr>
                <a:schemeClr val="lt1"/>
              </a:buClr>
              <a:buSzPts val="1100"/>
              <a:buChar char="●"/>
              <a:defRPr>
                <a:solidFill>
                  <a:schemeClr val="lt1"/>
                </a:solidFill>
              </a:defRPr>
            </a:lvl4pPr>
            <a:lvl5pPr marL="2286000" lvl="4" indent="-298450" algn="l">
              <a:lnSpc>
                <a:spcPct val="115000"/>
              </a:lnSpc>
              <a:spcBef>
                <a:spcPts val="1600"/>
              </a:spcBef>
              <a:spcAft>
                <a:spcPts val="0"/>
              </a:spcAft>
              <a:buClr>
                <a:schemeClr val="lt1"/>
              </a:buClr>
              <a:buSzPts val="1100"/>
              <a:buChar char="○"/>
              <a:defRPr>
                <a:solidFill>
                  <a:schemeClr val="lt1"/>
                </a:solidFill>
              </a:defRPr>
            </a:lvl5pPr>
            <a:lvl6pPr marL="2743200" lvl="5" indent="-298450" algn="l">
              <a:lnSpc>
                <a:spcPct val="115000"/>
              </a:lnSpc>
              <a:spcBef>
                <a:spcPts val="1600"/>
              </a:spcBef>
              <a:spcAft>
                <a:spcPts val="0"/>
              </a:spcAft>
              <a:buClr>
                <a:schemeClr val="lt1"/>
              </a:buClr>
              <a:buSzPts val="1100"/>
              <a:buChar char="■"/>
              <a:defRPr>
                <a:solidFill>
                  <a:schemeClr val="lt1"/>
                </a:solidFill>
              </a:defRPr>
            </a:lvl6pPr>
            <a:lvl7pPr marL="3200400" lvl="6" indent="-298450" algn="l">
              <a:lnSpc>
                <a:spcPct val="115000"/>
              </a:lnSpc>
              <a:spcBef>
                <a:spcPts val="1600"/>
              </a:spcBef>
              <a:spcAft>
                <a:spcPts val="0"/>
              </a:spcAft>
              <a:buClr>
                <a:schemeClr val="lt1"/>
              </a:buClr>
              <a:buSzPts val="1100"/>
              <a:buChar char="●"/>
              <a:defRPr>
                <a:solidFill>
                  <a:schemeClr val="lt1"/>
                </a:solidFill>
              </a:defRPr>
            </a:lvl7pPr>
            <a:lvl8pPr marL="3657600" lvl="7" indent="-298450" algn="l">
              <a:lnSpc>
                <a:spcPct val="115000"/>
              </a:lnSpc>
              <a:spcBef>
                <a:spcPts val="1600"/>
              </a:spcBef>
              <a:spcAft>
                <a:spcPts val="0"/>
              </a:spcAft>
              <a:buClr>
                <a:schemeClr val="lt1"/>
              </a:buClr>
              <a:buSzPts val="1100"/>
              <a:buChar char="○"/>
              <a:defRPr>
                <a:solidFill>
                  <a:schemeClr val="lt1"/>
                </a:solidFill>
              </a:defRPr>
            </a:lvl8pPr>
            <a:lvl9pPr marL="4114800" lvl="8" indent="-298450" algn="l">
              <a:lnSpc>
                <a:spcPct val="115000"/>
              </a:lnSpc>
              <a:spcBef>
                <a:spcPts val="1600"/>
              </a:spcBef>
              <a:spcAft>
                <a:spcPts val="1600"/>
              </a:spcAft>
              <a:buClr>
                <a:schemeClr val="lt1"/>
              </a:buClr>
              <a:buSzPts val="1100"/>
              <a:buChar char="■"/>
              <a:defRPr>
                <a:solidFill>
                  <a:schemeClr val="lt1"/>
                </a:solidFill>
              </a:defRPr>
            </a:lvl9pPr>
          </a:lstStyle>
          <a:p>
            <a:endParaRPr/>
          </a:p>
        </p:txBody>
      </p:sp>
      <p:sp>
        <p:nvSpPr>
          <p:cNvPr id="130" name="Google Shape;130;p29"/>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1"/>
        <p:cNvGrpSpPr/>
        <p:nvPr/>
      </p:nvGrpSpPr>
      <p:grpSpPr>
        <a:xfrm>
          <a:off x="0" y="0"/>
          <a:ext cx="0" cy="0"/>
          <a:chOff x="0" y="0"/>
          <a:chExt cx="0" cy="0"/>
        </a:xfrm>
      </p:grpSpPr>
      <p:grpSp>
        <p:nvGrpSpPr>
          <p:cNvPr id="12" name="Google Shape;12;p16"/>
          <p:cNvGrpSpPr/>
          <p:nvPr/>
        </p:nvGrpSpPr>
        <p:grpSpPr>
          <a:xfrm>
            <a:off x="830392" y="1191256"/>
            <a:ext cx="745763" cy="45826"/>
            <a:chOff x="4580561" y="2589004"/>
            <a:chExt cx="1064464" cy="25200"/>
          </a:xfrm>
        </p:grpSpPr>
        <p:sp>
          <p:nvSpPr>
            <p:cNvPr id="13" name="Google Shape;13;p16"/>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 name="Google Shape;14;p16"/>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5" name="Google Shape;15;p16"/>
          <p:cNvSpPr txBox="1">
            <a:spLocks noGrp="1"/>
          </p:cNvSpPr>
          <p:nvPr>
            <p:ph type="title"/>
          </p:nvPr>
        </p:nvSpPr>
        <p:spPr>
          <a:xfrm>
            <a:off x="729450" y="1322450"/>
            <a:ext cx="7688400" cy="1518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lt1"/>
              </a:buClr>
              <a:buSzPts val="3000"/>
              <a:buNone/>
              <a:defRPr sz="3000">
                <a:solidFill>
                  <a:schemeClr val="lt1"/>
                </a:solidFill>
              </a:defRPr>
            </a:lvl1pPr>
            <a:lvl2pPr lvl="1" algn="l">
              <a:lnSpc>
                <a:spcPct val="100000"/>
              </a:lnSpc>
              <a:spcBef>
                <a:spcPts val="0"/>
              </a:spcBef>
              <a:spcAft>
                <a:spcPts val="0"/>
              </a:spcAft>
              <a:buClr>
                <a:schemeClr val="lt1"/>
              </a:buClr>
              <a:buSzPts val="3000"/>
              <a:buNone/>
              <a:defRPr sz="3000">
                <a:solidFill>
                  <a:schemeClr val="lt1"/>
                </a:solidFill>
              </a:defRPr>
            </a:lvl2pPr>
            <a:lvl3pPr lvl="2" algn="l">
              <a:lnSpc>
                <a:spcPct val="100000"/>
              </a:lnSpc>
              <a:spcBef>
                <a:spcPts val="0"/>
              </a:spcBef>
              <a:spcAft>
                <a:spcPts val="0"/>
              </a:spcAft>
              <a:buClr>
                <a:schemeClr val="lt1"/>
              </a:buClr>
              <a:buSzPts val="3000"/>
              <a:buNone/>
              <a:defRPr sz="3000">
                <a:solidFill>
                  <a:schemeClr val="lt1"/>
                </a:solidFill>
              </a:defRPr>
            </a:lvl3pPr>
            <a:lvl4pPr lvl="3" algn="l">
              <a:lnSpc>
                <a:spcPct val="100000"/>
              </a:lnSpc>
              <a:spcBef>
                <a:spcPts val="0"/>
              </a:spcBef>
              <a:spcAft>
                <a:spcPts val="0"/>
              </a:spcAft>
              <a:buClr>
                <a:schemeClr val="lt1"/>
              </a:buClr>
              <a:buSzPts val="3000"/>
              <a:buNone/>
              <a:defRPr sz="3000">
                <a:solidFill>
                  <a:schemeClr val="lt1"/>
                </a:solidFill>
              </a:defRPr>
            </a:lvl4pPr>
            <a:lvl5pPr lvl="4" algn="l">
              <a:lnSpc>
                <a:spcPct val="100000"/>
              </a:lnSpc>
              <a:spcBef>
                <a:spcPts val="0"/>
              </a:spcBef>
              <a:spcAft>
                <a:spcPts val="0"/>
              </a:spcAft>
              <a:buClr>
                <a:schemeClr val="lt1"/>
              </a:buClr>
              <a:buSzPts val="3000"/>
              <a:buNone/>
              <a:defRPr sz="3000">
                <a:solidFill>
                  <a:schemeClr val="lt1"/>
                </a:solidFill>
              </a:defRPr>
            </a:lvl5pPr>
            <a:lvl6pPr lvl="5" algn="l">
              <a:lnSpc>
                <a:spcPct val="100000"/>
              </a:lnSpc>
              <a:spcBef>
                <a:spcPts val="0"/>
              </a:spcBef>
              <a:spcAft>
                <a:spcPts val="0"/>
              </a:spcAft>
              <a:buClr>
                <a:schemeClr val="lt1"/>
              </a:buClr>
              <a:buSzPts val="3000"/>
              <a:buNone/>
              <a:defRPr sz="3000">
                <a:solidFill>
                  <a:schemeClr val="lt1"/>
                </a:solidFill>
              </a:defRPr>
            </a:lvl6pPr>
            <a:lvl7pPr lvl="6" algn="l">
              <a:lnSpc>
                <a:spcPct val="100000"/>
              </a:lnSpc>
              <a:spcBef>
                <a:spcPts val="0"/>
              </a:spcBef>
              <a:spcAft>
                <a:spcPts val="0"/>
              </a:spcAft>
              <a:buClr>
                <a:schemeClr val="lt1"/>
              </a:buClr>
              <a:buSzPts val="3000"/>
              <a:buNone/>
              <a:defRPr sz="3000">
                <a:solidFill>
                  <a:schemeClr val="lt1"/>
                </a:solidFill>
              </a:defRPr>
            </a:lvl7pPr>
            <a:lvl8pPr lvl="7" algn="l">
              <a:lnSpc>
                <a:spcPct val="100000"/>
              </a:lnSpc>
              <a:spcBef>
                <a:spcPts val="0"/>
              </a:spcBef>
              <a:spcAft>
                <a:spcPts val="0"/>
              </a:spcAft>
              <a:buClr>
                <a:schemeClr val="lt1"/>
              </a:buClr>
              <a:buSzPts val="3000"/>
              <a:buNone/>
              <a:defRPr sz="3000">
                <a:solidFill>
                  <a:schemeClr val="lt1"/>
                </a:solidFill>
              </a:defRPr>
            </a:lvl8pPr>
            <a:lvl9pPr lvl="8" algn="l">
              <a:lnSpc>
                <a:spcPct val="100000"/>
              </a:lnSpc>
              <a:spcBef>
                <a:spcPts val="0"/>
              </a:spcBef>
              <a:spcAft>
                <a:spcPts val="0"/>
              </a:spcAft>
              <a:buClr>
                <a:schemeClr val="lt1"/>
              </a:buClr>
              <a:buSzPts val="3000"/>
              <a:buNone/>
              <a:defRPr sz="3000">
                <a:solidFill>
                  <a:schemeClr val="lt1"/>
                </a:solidFill>
              </a:defRPr>
            </a:lvl9pPr>
          </a:lstStyle>
          <a:p>
            <a:endParaRPr/>
          </a:p>
        </p:txBody>
      </p:sp>
      <p:sp>
        <p:nvSpPr>
          <p:cNvPr id="16" name="Google Shape;16;p16"/>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title and description 1">
  <p:cSld name="SECTION_TITLE_AND_DESCRIPTION_1">
    <p:spTree>
      <p:nvGrpSpPr>
        <p:cNvPr id="1" name="Shape 17"/>
        <p:cNvGrpSpPr/>
        <p:nvPr/>
      </p:nvGrpSpPr>
      <p:grpSpPr>
        <a:xfrm>
          <a:off x="0" y="0"/>
          <a:ext cx="0" cy="0"/>
          <a:chOff x="0" y="0"/>
          <a:chExt cx="0" cy="0"/>
        </a:xfrm>
      </p:grpSpPr>
      <p:pic>
        <p:nvPicPr>
          <p:cNvPr id="18" name="Google Shape;18;p17" descr="Side view of hands writing in a notebook at a cafe"/>
          <p:cNvPicPr preferRelativeResize="0"/>
          <p:nvPr/>
        </p:nvPicPr>
        <p:blipFill rotWithShape="1">
          <a:blip r:embed="rId2">
            <a:alphaModFix/>
          </a:blip>
          <a:srcRect l="9049" t="12064" r="54351" b="26445"/>
          <a:stretch/>
        </p:blipFill>
        <p:spPr>
          <a:xfrm>
            <a:off x="1" y="-50"/>
            <a:ext cx="4572000" cy="5143501"/>
          </a:xfrm>
          <a:prstGeom prst="rect">
            <a:avLst/>
          </a:prstGeom>
          <a:noFill/>
          <a:ln>
            <a:noFill/>
          </a:ln>
        </p:spPr>
      </p:pic>
      <p:sp>
        <p:nvSpPr>
          <p:cNvPr id="19" name="Google Shape;19;p17"/>
          <p:cNvSpPr/>
          <p:nvPr/>
        </p:nvSpPr>
        <p:spPr>
          <a:xfrm>
            <a:off x="1650" y="0"/>
            <a:ext cx="4568700" cy="5143500"/>
          </a:xfrm>
          <a:prstGeom prst="rect">
            <a:avLst/>
          </a:prstGeom>
          <a:solidFill>
            <a:srgbClr val="178D7D">
              <a:alpha val="6784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0" name="Google Shape;20;p17"/>
          <p:cNvGrpSpPr/>
          <p:nvPr/>
        </p:nvGrpSpPr>
        <p:grpSpPr>
          <a:xfrm>
            <a:off x="830392" y="1191256"/>
            <a:ext cx="745763" cy="45826"/>
            <a:chOff x="4580561" y="2589004"/>
            <a:chExt cx="1064464" cy="25200"/>
          </a:xfrm>
        </p:grpSpPr>
        <p:sp>
          <p:nvSpPr>
            <p:cNvPr id="21" name="Google Shape;21;p17"/>
            <p:cNvSpPr/>
            <p:nvPr/>
          </p:nvSpPr>
          <p:spPr>
            <a:xfrm rot="-5400000">
              <a:off x="5366325" y="2335504"/>
              <a:ext cx="25200" cy="5322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 name="Google Shape;22;p17"/>
            <p:cNvSpPr/>
            <p:nvPr/>
          </p:nvSpPr>
          <p:spPr>
            <a:xfrm rot="-5400000">
              <a:off x="4836311" y="2333254"/>
              <a:ext cx="25200" cy="5367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3" name="Google Shape;23;p17"/>
          <p:cNvSpPr txBox="1">
            <a:spLocks noGrp="1"/>
          </p:cNvSpPr>
          <p:nvPr>
            <p:ph type="title"/>
          </p:nvPr>
        </p:nvSpPr>
        <p:spPr>
          <a:xfrm>
            <a:off x="730000" y="1318650"/>
            <a:ext cx="3300900" cy="1687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FFFFFF"/>
              </a:buClr>
              <a:buSzPts val="3000"/>
              <a:buNone/>
              <a:defRPr sz="3000">
                <a:solidFill>
                  <a:srgbClr val="FFFFFF"/>
                </a:solidFill>
              </a:defRPr>
            </a:lvl1pPr>
            <a:lvl2pPr lvl="1" algn="l">
              <a:lnSpc>
                <a:spcPct val="100000"/>
              </a:lnSpc>
              <a:spcBef>
                <a:spcPts val="0"/>
              </a:spcBef>
              <a:spcAft>
                <a:spcPts val="0"/>
              </a:spcAft>
              <a:buClr>
                <a:srgbClr val="FFFFFF"/>
              </a:buClr>
              <a:buSzPts val="3000"/>
              <a:buNone/>
              <a:defRPr sz="3000">
                <a:solidFill>
                  <a:srgbClr val="FFFFFF"/>
                </a:solidFill>
              </a:defRPr>
            </a:lvl2pPr>
            <a:lvl3pPr lvl="2" algn="l">
              <a:lnSpc>
                <a:spcPct val="100000"/>
              </a:lnSpc>
              <a:spcBef>
                <a:spcPts val="0"/>
              </a:spcBef>
              <a:spcAft>
                <a:spcPts val="0"/>
              </a:spcAft>
              <a:buClr>
                <a:srgbClr val="FFFFFF"/>
              </a:buClr>
              <a:buSzPts val="3000"/>
              <a:buNone/>
              <a:defRPr sz="3000">
                <a:solidFill>
                  <a:srgbClr val="FFFFFF"/>
                </a:solidFill>
              </a:defRPr>
            </a:lvl3pPr>
            <a:lvl4pPr lvl="3" algn="l">
              <a:lnSpc>
                <a:spcPct val="100000"/>
              </a:lnSpc>
              <a:spcBef>
                <a:spcPts val="0"/>
              </a:spcBef>
              <a:spcAft>
                <a:spcPts val="0"/>
              </a:spcAft>
              <a:buClr>
                <a:srgbClr val="FFFFFF"/>
              </a:buClr>
              <a:buSzPts val="3000"/>
              <a:buNone/>
              <a:defRPr sz="3000">
                <a:solidFill>
                  <a:srgbClr val="FFFFFF"/>
                </a:solidFill>
              </a:defRPr>
            </a:lvl4pPr>
            <a:lvl5pPr lvl="4" algn="l">
              <a:lnSpc>
                <a:spcPct val="100000"/>
              </a:lnSpc>
              <a:spcBef>
                <a:spcPts val="0"/>
              </a:spcBef>
              <a:spcAft>
                <a:spcPts val="0"/>
              </a:spcAft>
              <a:buClr>
                <a:srgbClr val="FFFFFF"/>
              </a:buClr>
              <a:buSzPts val="3000"/>
              <a:buNone/>
              <a:defRPr sz="3000">
                <a:solidFill>
                  <a:srgbClr val="FFFFFF"/>
                </a:solidFill>
              </a:defRPr>
            </a:lvl5pPr>
            <a:lvl6pPr lvl="5" algn="l">
              <a:lnSpc>
                <a:spcPct val="100000"/>
              </a:lnSpc>
              <a:spcBef>
                <a:spcPts val="0"/>
              </a:spcBef>
              <a:spcAft>
                <a:spcPts val="0"/>
              </a:spcAft>
              <a:buClr>
                <a:srgbClr val="FFFFFF"/>
              </a:buClr>
              <a:buSzPts val="3000"/>
              <a:buNone/>
              <a:defRPr sz="3000">
                <a:solidFill>
                  <a:srgbClr val="FFFFFF"/>
                </a:solidFill>
              </a:defRPr>
            </a:lvl6pPr>
            <a:lvl7pPr lvl="6" algn="l">
              <a:lnSpc>
                <a:spcPct val="100000"/>
              </a:lnSpc>
              <a:spcBef>
                <a:spcPts val="0"/>
              </a:spcBef>
              <a:spcAft>
                <a:spcPts val="0"/>
              </a:spcAft>
              <a:buClr>
                <a:srgbClr val="FFFFFF"/>
              </a:buClr>
              <a:buSzPts val="3000"/>
              <a:buNone/>
              <a:defRPr sz="3000">
                <a:solidFill>
                  <a:srgbClr val="FFFFFF"/>
                </a:solidFill>
              </a:defRPr>
            </a:lvl7pPr>
            <a:lvl8pPr lvl="7" algn="l">
              <a:lnSpc>
                <a:spcPct val="100000"/>
              </a:lnSpc>
              <a:spcBef>
                <a:spcPts val="0"/>
              </a:spcBef>
              <a:spcAft>
                <a:spcPts val="0"/>
              </a:spcAft>
              <a:buClr>
                <a:srgbClr val="FFFFFF"/>
              </a:buClr>
              <a:buSzPts val="3000"/>
              <a:buNone/>
              <a:defRPr sz="3000">
                <a:solidFill>
                  <a:srgbClr val="FFFFFF"/>
                </a:solidFill>
              </a:defRPr>
            </a:lvl8pPr>
            <a:lvl9pPr lvl="8" algn="l">
              <a:lnSpc>
                <a:spcPct val="100000"/>
              </a:lnSpc>
              <a:spcBef>
                <a:spcPts val="0"/>
              </a:spcBef>
              <a:spcAft>
                <a:spcPts val="0"/>
              </a:spcAft>
              <a:buClr>
                <a:srgbClr val="FFFFFF"/>
              </a:buClr>
              <a:buSzPts val="3000"/>
              <a:buNone/>
              <a:defRPr sz="3000">
                <a:solidFill>
                  <a:srgbClr val="FFFFFF"/>
                </a:solidFill>
              </a:defRPr>
            </a:lvl9pPr>
          </a:lstStyle>
          <a:p>
            <a:endParaRPr/>
          </a:p>
        </p:txBody>
      </p:sp>
      <p:sp>
        <p:nvSpPr>
          <p:cNvPr id="24" name="Google Shape;24;p17"/>
          <p:cNvSpPr txBox="1">
            <a:spLocks noGrp="1"/>
          </p:cNvSpPr>
          <p:nvPr>
            <p:ph type="subTitle" idx="1"/>
          </p:nvPr>
        </p:nvSpPr>
        <p:spPr>
          <a:xfrm>
            <a:off x="724950" y="3161525"/>
            <a:ext cx="3300900" cy="759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FFFFFF"/>
              </a:buClr>
              <a:buSzPts val="1600"/>
              <a:buNone/>
              <a:defRPr sz="1600">
                <a:solidFill>
                  <a:srgbClr val="FFFFFF"/>
                </a:solidFill>
              </a:defRPr>
            </a:lvl1pPr>
            <a:lvl2pPr lvl="1" algn="l">
              <a:lnSpc>
                <a:spcPct val="100000"/>
              </a:lnSpc>
              <a:spcBef>
                <a:spcPts val="0"/>
              </a:spcBef>
              <a:spcAft>
                <a:spcPts val="0"/>
              </a:spcAft>
              <a:buClr>
                <a:srgbClr val="FFFFFF"/>
              </a:buClr>
              <a:buSzPts val="1600"/>
              <a:buNone/>
              <a:defRPr sz="1600">
                <a:solidFill>
                  <a:srgbClr val="FFFFFF"/>
                </a:solidFill>
              </a:defRPr>
            </a:lvl2pPr>
            <a:lvl3pPr lvl="2" algn="l">
              <a:lnSpc>
                <a:spcPct val="100000"/>
              </a:lnSpc>
              <a:spcBef>
                <a:spcPts val="0"/>
              </a:spcBef>
              <a:spcAft>
                <a:spcPts val="0"/>
              </a:spcAft>
              <a:buClr>
                <a:srgbClr val="FFFFFF"/>
              </a:buClr>
              <a:buSzPts val="1600"/>
              <a:buNone/>
              <a:defRPr sz="1600">
                <a:solidFill>
                  <a:srgbClr val="FFFFFF"/>
                </a:solidFill>
              </a:defRPr>
            </a:lvl3pPr>
            <a:lvl4pPr lvl="3" algn="l">
              <a:lnSpc>
                <a:spcPct val="100000"/>
              </a:lnSpc>
              <a:spcBef>
                <a:spcPts val="0"/>
              </a:spcBef>
              <a:spcAft>
                <a:spcPts val="0"/>
              </a:spcAft>
              <a:buClr>
                <a:srgbClr val="FFFFFF"/>
              </a:buClr>
              <a:buSzPts val="1600"/>
              <a:buNone/>
              <a:defRPr sz="1600">
                <a:solidFill>
                  <a:srgbClr val="FFFFFF"/>
                </a:solidFill>
              </a:defRPr>
            </a:lvl4pPr>
            <a:lvl5pPr lvl="4" algn="l">
              <a:lnSpc>
                <a:spcPct val="100000"/>
              </a:lnSpc>
              <a:spcBef>
                <a:spcPts val="0"/>
              </a:spcBef>
              <a:spcAft>
                <a:spcPts val="0"/>
              </a:spcAft>
              <a:buClr>
                <a:srgbClr val="FFFFFF"/>
              </a:buClr>
              <a:buSzPts val="1600"/>
              <a:buNone/>
              <a:defRPr sz="1600">
                <a:solidFill>
                  <a:srgbClr val="FFFFFF"/>
                </a:solidFill>
              </a:defRPr>
            </a:lvl5pPr>
            <a:lvl6pPr lvl="5" algn="l">
              <a:lnSpc>
                <a:spcPct val="100000"/>
              </a:lnSpc>
              <a:spcBef>
                <a:spcPts val="0"/>
              </a:spcBef>
              <a:spcAft>
                <a:spcPts val="0"/>
              </a:spcAft>
              <a:buClr>
                <a:srgbClr val="FFFFFF"/>
              </a:buClr>
              <a:buSzPts val="1600"/>
              <a:buNone/>
              <a:defRPr sz="1600">
                <a:solidFill>
                  <a:srgbClr val="FFFFFF"/>
                </a:solidFill>
              </a:defRPr>
            </a:lvl6pPr>
            <a:lvl7pPr lvl="6" algn="l">
              <a:lnSpc>
                <a:spcPct val="100000"/>
              </a:lnSpc>
              <a:spcBef>
                <a:spcPts val="0"/>
              </a:spcBef>
              <a:spcAft>
                <a:spcPts val="0"/>
              </a:spcAft>
              <a:buClr>
                <a:srgbClr val="FFFFFF"/>
              </a:buClr>
              <a:buSzPts val="1600"/>
              <a:buNone/>
              <a:defRPr sz="1600">
                <a:solidFill>
                  <a:srgbClr val="FFFFFF"/>
                </a:solidFill>
              </a:defRPr>
            </a:lvl7pPr>
            <a:lvl8pPr lvl="7" algn="l">
              <a:lnSpc>
                <a:spcPct val="100000"/>
              </a:lnSpc>
              <a:spcBef>
                <a:spcPts val="0"/>
              </a:spcBef>
              <a:spcAft>
                <a:spcPts val="0"/>
              </a:spcAft>
              <a:buClr>
                <a:srgbClr val="FFFFFF"/>
              </a:buClr>
              <a:buSzPts val="1600"/>
              <a:buNone/>
              <a:defRPr sz="1600">
                <a:solidFill>
                  <a:srgbClr val="FFFFFF"/>
                </a:solidFill>
              </a:defRPr>
            </a:lvl8pPr>
            <a:lvl9pPr lvl="8" algn="l">
              <a:lnSpc>
                <a:spcPct val="100000"/>
              </a:lnSpc>
              <a:spcBef>
                <a:spcPts val="0"/>
              </a:spcBef>
              <a:spcAft>
                <a:spcPts val="0"/>
              </a:spcAft>
              <a:buClr>
                <a:srgbClr val="FFFFFF"/>
              </a:buClr>
              <a:buSzPts val="1600"/>
              <a:buNone/>
              <a:defRPr sz="1600">
                <a:solidFill>
                  <a:srgbClr val="FFFFFF"/>
                </a:solidFill>
              </a:defRPr>
            </a:lvl9pPr>
          </a:lstStyle>
          <a:p>
            <a:endParaRPr/>
          </a:p>
        </p:txBody>
      </p:sp>
      <p:sp>
        <p:nvSpPr>
          <p:cNvPr id="25" name="Google Shape;25;p17"/>
          <p:cNvSpPr txBox="1">
            <a:spLocks noGrp="1"/>
          </p:cNvSpPr>
          <p:nvPr>
            <p:ph type="body" idx="2"/>
          </p:nvPr>
        </p:nvSpPr>
        <p:spPr>
          <a:xfrm>
            <a:off x="5174225" y="1352625"/>
            <a:ext cx="3374400" cy="3025500"/>
          </a:xfrm>
          <a:prstGeom prst="rect">
            <a:avLst/>
          </a:prstGeom>
          <a:noFill/>
          <a:ln>
            <a:noFill/>
          </a:ln>
        </p:spPr>
        <p:txBody>
          <a:bodyPr spcFirstLastPara="1" wrap="square" lIns="91425" tIns="91425" rIns="91425" bIns="91425" anchor="t" anchorCtr="0">
            <a:noAutofit/>
          </a:bodyPr>
          <a:lstStyle>
            <a:lvl1pPr marL="457200" lvl="0" indent="-311150" algn="l">
              <a:lnSpc>
                <a:spcPct val="115000"/>
              </a:lnSpc>
              <a:spcBef>
                <a:spcPts val="0"/>
              </a:spcBef>
              <a:spcAft>
                <a:spcPts val="0"/>
              </a:spcAft>
              <a:buSzPts val="1300"/>
              <a:buChar char="●"/>
              <a:defRPr/>
            </a:lvl1pPr>
            <a:lvl2pPr marL="914400" lvl="1" indent="-298450" algn="l">
              <a:lnSpc>
                <a:spcPct val="115000"/>
              </a:lnSpc>
              <a:spcBef>
                <a:spcPts val="1600"/>
              </a:spcBef>
              <a:spcAft>
                <a:spcPts val="0"/>
              </a:spcAft>
              <a:buSzPts val="1100"/>
              <a:buChar char="○"/>
              <a:defRPr/>
            </a:lvl2pPr>
            <a:lvl3pPr marL="1371600" lvl="2" indent="-298450" algn="l">
              <a:lnSpc>
                <a:spcPct val="115000"/>
              </a:lnSpc>
              <a:spcBef>
                <a:spcPts val="1600"/>
              </a:spcBef>
              <a:spcAft>
                <a:spcPts val="0"/>
              </a:spcAft>
              <a:buSzPts val="1100"/>
              <a:buChar char="■"/>
              <a:defRPr/>
            </a:lvl3pPr>
            <a:lvl4pPr marL="1828800" lvl="3" indent="-298450" algn="l">
              <a:lnSpc>
                <a:spcPct val="115000"/>
              </a:lnSpc>
              <a:spcBef>
                <a:spcPts val="1600"/>
              </a:spcBef>
              <a:spcAft>
                <a:spcPts val="0"/>
              </a:spcAft>
              <a:buSzPts val="1100"/>
              <a:buChar char="●"/>
              <a:defRPr/>
            </a:lvl4pPr>
            <a:lvl5pPr marL="2286000" lvl="4" indent="-298450" algn="l">
              <a:lnSpc>
                <a:spcPct val="115000"/>
              </a:lnSpc>
              <a:spcBef>
                <a:spcPts val="1600"/>
              </a:spcBef>
              <a:spcAft>
                <a:spcPts val="0"/>
              </a:spcAft>
              <a:buSzPts val="1100"/>
              <a:buChar char="○"/>
              <a:defRPr/>
            </a:lvl5pPr>
            <a:lvl6pPr marL="2743200" lvl="5" indent="-298450" algn="l">
              <a:lnSpc>
                <a:spcPct val="115000"/>
              </a:lnSpc>
              <a:spcBef>
                <a:spcPts val="1600"/>
              </a:spcBef>
              <a:spcAft>
                <a:spcPts val="0"/>
              </a:spcAft>
              <a:buSzPts val="1100"/>
              <a:buChar char="■"/>
              <a:defRPr/>
            </a:lvl6pPr>
            <a:lvl7pPr marL="3200400" lvl="6" indent="-298450" algn="l">
              <a:lnSpc>
                <a:spcPct val="115000"/>
              </a:lnSpc>
              <a:spcBef>
                <a:spcPts val="1600"/>
              </a:spcBef>
              <a:spcAft>
                <a:spcPts val="0"/>
              </a:spcAft>
              <a:buSzPts val="1100"/>
              <a:buChar char="●"/>
              <a:defRPr/>
            </a:lvl7pPr>
            <a:lvl8pPr marL="3657600" lvl="7" indent="-298450" algn="l">
              <a:lnSpc>
                <a:spcPct val="115000"/>
              </a:lnSpc>
              <a:spcBef>
                <a:spcPts val="1600"/>
              </a:spcBef>
              <a:spcAft>
                <a:spcPts val="0"/>
              </a:spcAft>
              <a:buSzPts val="1100"/>
              <a:buChar char="○"/>
              <a:defRPr/>
            </a:lvl8pPr>
            <a:lvl9pPr marL="4114800" lvl="8" indent="-298450" algn="l">
              <a:lnSpc>
                <a:spcPct val="115000"/>
              </a:lnSpc>
              <a:spcBef>
                <a:spcPts val="1600"/>
              </a:spcBef>
              <a:spcAft>
                <a:spcPts val="1600"/>
              </a:spcAft>
              <a:buSzPts val="1100"/>
              <a:buChar char="■"/>
              <a:defRPr/>
            </a:lvl9pPr>
          </a:lstStyle>
          <a:p>
            <a:endParaRPr/>
          </a:p>
        </p:txBody>
      </p:sp>
      <p:sp>
        <p:nvSpPr>
          <p:cNvPr id="26" name="Google Shape;26;p17"/>
          <p:cNvSpPr txBox="1">
            <a:spLocks noGrp="1"/>
          </p:cNvSpPr>
          <p:nvPr>
            <p:ph type="sldNum" idx="12"/>
          </p:nvPr>
        </p:nvSpPr>
        <p:spPr>
          <a:xfrm>
            <a:off x="8536300" y="4749850"/>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2"/>
        <p:cNvGrpSpPr/>
        <p:nvPr/>
      </p:nvGrpSpPr>
      <p:grpSpPr>
        <a:xfrm>
          <a:off x="0" y="0"/>
          <a:ext cx="0" cy="0"/>
          <a:chOff x="0" y="0"/>
          <a:chExt cx="0" cy="0"/>
        </a:xfrm>
      </p:grpSpPr>
      <p:sp>
        <p:nvSpPr>
          <p:cNvPr id="43" name="Google Shape;43;p20"/>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4" name="Google Shape;44;p20"/>
          <p:cNvGrpSpPr/>
          <p:nvPr/>
        </p:nvGrpSpPr>
        <p:grpSpPr>
          <a:xfrm>
            <a:off x="830392" y="1191256"/>
            <a:ext cx="745763" cy="45826"/>
            <a:chOff x="4580561" y="2589004"/>
            <a:chExt cx="1064464" cy="25200"/>
          </a:xfrm>
        </p:grpSpPr>
        <p:sp>
          <p:nvSpPr>
            <p:cNvPr id="45" name="Google Shape;45;p20"/>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 name="Google Shape;46;p20"/>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7" name="Google Shape;47;p20"/>
          <p:cNvSpPr txBox="1">
            <a:spLocks noGrp="1"/>
          </p:cNvSpPr>
          <p:nvPr>
            <p:ph type="title"/>
          </p:nvPr>
        </p:nvSpPr>
        <p:spPr>
          <a:xfrm>
            <a:off x="729450" y="1318650"/>
            <a:ext cx="7688700" cy="535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dk2"/>
              </a:buClr>
              <a:buSzPts val="3000"/>
              <a:buNone/>
              <a:defRPr sz="3000">
                <a:solidFill>
                  <a:schemeClr val="dk2"/>
                </a:solidFill>
              </a:defRPr>
            </a:lvl1pPr>
            <a:lvl2pPr lvl="1" algn="l">
              <a:lnSpc>
                <a:spcPct val="100000"/>
              </a:lnSpc>
              <a:spcBef>
                <a:spcPts val="0"/>
              </a:spcBef>
              <a:spcAft>
                <a:spcPts val="0"/>
              </a:spcAft>
              <a:buClr>
                <a:schemeClr val="dk2"/>
              </a:buClr>
              <a:buSzPts val="3000"/>
              <a:buNone/>
              <a:defRPr sz="3000">
                <a:solidFill>
                  <a:schemeClr val="dk2"/>
                </a:solidFill>
              </a:defRPr>
            </a:lvl2pPr>
            <a:lvl3pPr lvl="2" algn="l">
              <a:lnSpc>
                <a:spcPct val="100000"/>
              </a:lnSpc>
              <a:spcBef>
                <a:spcPts val="0"/>
              </a:spcBef>
              <a:spcAft>
                <a:spcPts val="0"/>
              </a:spcAft>
              <a:buClr>
                <a:schemeClr val="dk2"/>
              </a:buClr>
              <a:buSzPts val="3000"/>
              <a:buNone/>
              <a:defRPr sz="3000">
                <a:solidFill>
                  <a:schemeClr val="dk2"/>
                </a:solidFill>
              </a:defRPr>
            </a:lvl3pPr>
            <a:lvl4pPr lvl="3" algn="l">
              <a:lnSpc>
                <a:spcPct val="100000"/>
              </a:lnSpc>
              <a:spcBef>
                <a:spcPts val="0"/>
              </a:spcBef>
              <a:spcAft>
                <a:spcPts val="0"/>
              </a:spcAft>
              <a:buClr>
                <a:schemeClr val="dk2"/>
              </a:buClr>
              <a:buSzPts val="3000"/>
              <a:buNone/>
              <a:defRPr sz="3000">
                <a:solidFill>
                  <a:schemeClr val="dk2"/>
                </a:solidFill>
              </a:defRPr>
            </a:lvl4pPr>
            <a:lvl5pPr lvl="4" algn="l">
              <a:lnSpc>
                <a:spcPct val="100000"/>
              </a:lnSpc>
              <a:spcBef>
                <a:spcPts val="0"/>
              </a:spcBef>
              <a:spcAft>
                <a:spcPts val="0"/>
              </a:spcAft>
              <a:buClr>
                <a:schemeClr val="dk2"/>
              </a:buClr>
              <a:buSzPts val="3000"/>
              <a:buNone/>
              <a:defRPr sz="3000">
                <a:solidFill>
                  <a:schemeClr val="dk2"/>
                </a:solidFill>
              </a:defRPr>
            </a:lvl5pPr>
            <a:lvl6pPr lvl="5" algn="l">
              <a:lnSpc>
                <a:spcPct val="100000"/>
              </a:lnSpc>
              <a:spcBef>
                <a:spcPts val="0"/>
              </a:spcBef>
              <a:spcAft>
                <a:spcPts val="0"/>
              </a:spcAft>
              <a:buClr>
                <a:schemeClr val="dk2"/>
              </a:buClr>
              <a:buSzPts val="3000"/>
              <a:buNone/>
              <a:defRPr sz="3000">
                <a:solidFill>
                  <a:schemeClr val="dk2"/>
                </a:solidFill>
              </a:defRPr>
            </a:lvl6pPr>
            <a:lvl7pPr lvl="6" algn="l">
              <a:lnSpc>
                <a:spcPct val="100000"/>
              </a:lnSpc>
              <a:spcBef>
                <a:spcPts val="0"/>
              </a:spcBef>
              <a:spcAft>
                <a:spcPts val="0"/>
              </a:spcAft>
              <a:buClr>
                <a:schemeClr val="dk2"/>
              </a:buClr>
              <a:buSzPts val="3000"/>
              <a:buNone/>
              <a:defRPr sz="3000">
                <a:solidFill>
                  <a:schemeClr val="dk2"/>
                </a:solidFill>
              </a:defRPr>
            </a:lvl7pPr>
            <a:lvl8pPr lvl="7" algn="l">
              <a:lnSpc>
                <a:spcPct val="100000"/>
              </a:lnSpc>
              <a:spcBef>
                <a:spcPts val="0"/>
              </a:spcBef>
              <a:spcAft>
                <a:spcPts val="0"/>
              </a:spcAft>
              <a:buClr>
                <a:schemeClr val="dk2"/>
              </a:buClr>
              <a:buSzPts val="3000"/>
              <a:buNone/>
              <a:defRPr sz="3000">
                <a:solidFill>
                  <a:schemeClr val="dk2"/>
                </a:solidFill>
              </a:defRPr>
            </a:lvl8pPr>
            <a:lvl9pPr lvl="8" algn="l">
              <a:lnSpc>
                <a:spcPct val="100000"/>
              </a:lnSpc>
              <a:spcBef>
                <a:spcPts val="0"/>
              </a:spcBef>
              <a:spcAft>
                <a:spcPts val="0"/>
              </a:spcAft>
              <a:buClr>
                <a:schemeClr val="dk2"/>
              </a:buClr>
              <a:buSzPts val="3000"/>
              <a:buNone/>
              <a:defRPr sz="3000">
                <a:solidFill>
                  <a:schemeClr val="dk2"/>
                </a:solidFill>
              </a:defRPr>
            </a:lvl9pPr>
          </a:lstStyle>
          <a:p>
            <a:endParaRPr/>
          </a:p>
        </p:txBody>
      </p:sp>
      <p:sp>
        <p:nvSpPr>
          <p:cNvPr id="48" name="Google Shape;48;p20"/>
          <p:cNvSpPr txBox="1">
            <a:spLocks noGrp="1"/>
          </p:cNvSpPr>
          <p:nvPr>
            <p:ph type="body" idx="1"/>
          </p:nvPr>
        </p:nvSpPr>
        <p:spPr>
          <a:xfrm>
            <a:off x="729450" y="2078875"/>
            <a:ext cx="7688700" cy="2261100"/>
          </a:xfrm>
          <a:prstGeom prst="rect">
            <a:avLst/>
          </a:prstGeom>
          <a:noFill/>
          <a:ln>
            <a:noFill/>
          </a:ln>
        </p:spPr>
        <p:txBody>
          <a:bodyPr spcFirstLastPara="1" wrap="square" lIns="91425" tIns="91425" rIns="91425" bIns="91425" anchor="t" anchorCtr="0">
            <a:noAutofit/>
          </a:bodyPr>
          <a:lstStyle>
            <a:lvl1pPr marL="457200" lvl="0" indent="-311150" algn="l">
              <a:lnSpc>
                <a:spcPct val="115000"/>
              </a:lnSpc>
              <a:spcBef>
                <a:spcPts val="0"/>
              </a:spcBef>
              <a:spcAft>
                <a:spcPts val="0"/>
              </a:spcAft>
              <a:buSzPts val="1300"/>
              <a:buChar char="●"/>
              <a:defRPr/>
            </a:lvl1pPr>
            <a:lvl2pPr marL="914400" lvl="1" indent="-298450" algn="l">
              <a:lnSpc>
                <a:spcPct val="115000"/>
              </a:lnSpc>
              <a:spcBef>
                <a:spcPts val="1600"/>
              </a:spcBef>
              <a:spcAft>
                <a:spcPts val="0"/>
              </a:spcAft>
              <a:buSzPts val="1100"/>
              <a:buChar char="○"/>
              <a:defRPr/>
            </a:lvl2pPr>
            <a:lvl3pPr marL="1371600" lvl="2" indent="-298450" algn="l">
              <a:lnSpc>
                <a:spcPct val="115000"/>
              </a:lnSpc>
              <a:spcBef>
                <a:spcPts val="1600"/>
              </a:spcBef>
              <a:spcAft>
                <a:spcPts val="0"/>
              </a:spcAft>
              <a:buSzPts val="1100"/>
              <a:buChar char="■"/>
              <a:defRPr/>
            </a:lvl3pPr>
            <a:lvl4pPr marL="1828800" lvl="3" indent="-298450" algn="l">
              <a:lnSpc>
                <a:spcPct val="115000"/>
              </a:lnSpc>
              <a:spcBef>
                <a:spcPts val="1600"/>
              </a:spcBef>
              <a:spcAft>
                <a:spcPts val="0"/>
              </a:spcAft>
              <a:buSzPts val="1100"/>
              <a:buChar char="●"/>
              <a:defRPr/>
            </a:lvl4pPr>
            <a:lvl5pPr marL="2286000" lvl="4" indent="-298450" algn="l">
              <a:lnSpc>
                <a:spcPct val="115000"/>
              </a:lnSpc>
              <a:spcBef>
                <a:spcPts val="1600"/>
              </a:spcBef>
              <a:spcAft>
                <a:spcPts val="0"/>
              </a:spcAft>
              <a:buSzPts val="1100"/>
              <a:buChar char="○"/>
              <a:defRPr/>
            </a:lvl5pPr>
            <a:lvl6pPr marL="2743200" lvl="5" indent="-298450" algn="l">
              <a:lnSpc>
                <a:spcPct val="115000"/>
              </a:lnSpc>
              <a:spcBef>
                <a:spcPts val="1600"/>
              </a:spcBef>
              <a:spcAft>
                <a:spcPts val="0"/>
              </a:spcAft>
              <a:buSzPts val="1100"/>
              <a:buChar char="■"/>
              <a:defRPr/>
            </a:lvl6pPr>
            <a:lvl7pPr marL="3200400" lvl="6" indent="-298450" algn="l">
              <a:lnSpc>
                <a:spcPct val="115000"/>
              </a:lnSpc>
              <a:spcBef>
                <a:spcPts val="1600"/>
              </a:spcBef>
              <a:spcAft>
                <a:spcPts val="0"/>
              </a:spcAft>
              <a:buSzPts val="1100"/>
              <a:buChar char="●"/>
              <a:defRPr/>
            </a:lvl7pPr>
            <a:lvl8pPr marL="3657600" lvl="7" indent="-298450" algn="l">
              <a:lnSpc>
                <a:spcPct val="115000"/>
              </a:lnSpc>
              <a:spcBef>
                <a:spcPts val="1600"/>
              </a:spcBef>
              <a:spcAft>
                <a:spcPts val="0"/>
              </a:spcAft>
              <a:buSzPts val="1100"/>
              <a:buChar char="○"/>
              <a:defRPr/>
            </a:lvl8pPr>
            <a:lvl9pPr marL="4114800" lvl="8" indent="-298450" algn="l">
              <a:lnSpc>
                <a:spcPct val="115000"/>
              </a:lnSpc>
              <a:spcBef>
                <a:spcPts val="1600"/>
              </a:spcBef>
              <a:spcAft>
                <a:spcPts val="1600"/>
              </a:spcAft>
              <a:buSzPts val="1100"/>
              <a:buChar char="■"/>
              <a:defRPr/>
            </a:lvl9pPr>
          </a:lstStyle>
          <a:p>
            <a:endParaRPr/>
          </a:p>
        </p:txBody>
      </p:sp>
      <p:sp>
        <p:nvSpPr>
          <p:cNvPr id="49" name="Google Shape;49;p20"/>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50"/>
        <p:cNvGrpSpPr/>
        <p:nvPr/>
      </p:nvGrpSpPr>
      <p:grpSpPr>
        <a:xfrm>
          <a:off x="0" y="0"/>
          <a:ext cx="0" cy="0"/>
          <a:chOff x="0" y="0"/>
          <a:chExt cx="0" cy="0"/>
        </a:xfrm>
      </p:grpSpPr>
      <p:sp>
        <p:nvSpPr>
          <p:cNvPr id="51" name="Google Shape;51;p21"/>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52" name="Google Shape;52;p21"/>
          <p:cNvGrpSpPr/>
          <p:nvPr/>
        </p:nvGrpSpPr>
        <p:grpSpPr>
          <a:xfrm>
            <a:off x="830392" y="1191256"/>
            <a:ext cx="745763" cy="45826"/>
            <a:chOff x="4580561" y="2589004"/>
            <a:chExt cx="1064464" cy="25200"/>
          </a:xfrm>
        </p:grpSpPr>
        <p:sp>
          <p:nvSpPr>
            <p:cNvPr id="53" name="Google Shape;53;p21"/>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 name="Google Shape;54;p21"/>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55" name="Google Shape;55;p21"/>
          <p:cNvSpPr txBox="1">
            <a:spLocks noGrp="1"/>
          </p:cNvSpPr>
          <p:nvPr>
            <p:ph type="title"/>
          </p:nvPr>
        </p:nvSpPr>
        <p:spPr>
          <a:xfrm>
            <a:off x="730000" y="1318650"/>
            <a:ext cx="3300900" cy="13815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dk2"/>
              </a:buClr>
              <a:buSzPts val="3000"/>
              <a:buNone/>
              <a:defRPr sz="3000">
                <a:solidFill>
                  <a:schemeClr val="dk2"/>
                </a:solidFill>
              </a:defRPr>
            </a:lvl1pPr>
            <a:lvl2pPr lvl="1" algn="l">
              <a:lnSpc>
                <a:spcPct val="100000"/>
              </a:lnSpc>
              <a:spcBef>
                <a:spcPts val="0"/>
              </a:spcBef>
              <a:spcAft>
                <a:spcPts val="0"/>
              </a:spcAft>
              <a:buClr>
                <a:schemeClr val="dk2"/>
              </a:buClr>
              <a:buSzPts val="3000"/>
              <a:buNone/>
              <a:defRPr sz="3000">
                <a:solidFill>
                  <a:schemeClr val="dk2"/>
                </a:solidFill>
              </a:defRPr>
            </a:lvl2pPr>
            <a:lvl3pPr lvl="2" algn="l">
              <a:lnSpc>
                <a:spcPct val="100000"/>
              </a:lnSpc>
              <a:spcBef>
                <a:spcPts val="0"/>
              </a:spcBef>
              <a:spcAft>
                <a:spcPts val="0"/>
              </a:spcAft>
              <a:buClr>
                <a:schemeClr val="dk2"/>
              </a:buClr>
              <a:buSzPts val="3000"/>
              <a:buNone/>
              <a:defRPr sz="3000">
                <a:solidFill>
                  <a:schemeClr val="dk2"/>
                </a:solidFill>
              </a:defRPr>
            </a:lvl3pPr>
            <a:lvl4pPr lvl="3" algn="l">
              <a:lnSpc>
                <a:spcPct val="100000"/>
              </a:lnSpc>
              <a:spcBef>
                <a:spcPts val="0"/>
              </a:spcBef>
              <a:spcAft>
                <a:spcPts val="0"/>
              </a:spcAft>
              <a:buClr>
                <a:schemeClr val="dk2"/>
              </a:buClr>
              <a:buSzPts val="3000"/>
              <a:buNone/>
              <a:defRPr sz="3000">
                <a:solidFill>
                  <a:schemeClr val="dk2"/>
                </a:solidFill>
              </a:defRPr>
            </a:lvl4pPr>
            <a:lvl5pPr lvl="4" algn="l">
              <a:lnSpc>
                <a:spcPct val="100000"/>
              </a:lnSpc>
              <a:spcBef>
                <a:spcPts val="0"/>
              </a:spcBef>
              <a:spcAft>
                <a:spcPts val="0"/>
              </a:spcAft>
              <a:buClr>
                <a:schemeClr val="dk2"/>
              </a:buClr>
              <a:buSzPts val="3000"/>
              <a:buNone/>
              <a:defRPr sz="3000">
                <a:solidFill>
                  <a:schemeClr val="dk2"/>
                </a:solidFill>
              </a:defRPr>
            </a:lvl5pPr>
            <a:lvl6pPr lvl="5" algn="l">
              <a:lnSpc>
                <a:spcPct val="100000"/>
              </a:lnSpc>
              <a:spcBef>
                <a:spcPts val="0"/>
              </a:spcBef>
              <a:spcAft>
                <a:spcPts val="0"/>
              </a:spcAft>
              <a:buClr>
                <a:schemeClr val="dk2"/>
              </a:buClr>
              <a:buSzPts val="3000"/>
              <a:buNone/>
              <a:defRPr sz="3000">
                <a:solidFill>
                  <a:schemeClr val="dk2"/>
                </a:solidFill>
              </a:defRPr>
            </a:lvl6pPr>
            <a:lvl7pPr lvl="6" algn="l">
              <a:lnSpc>
                <a:spcPct val="100000"/>
              </a:lnSpc>
              <a:spcBef>
                <a:spcPts val="0"/>
              </a:spcBef>
              <a:spcAft>
                <a:spcPts val="0"/>
              </a:spcAft>
              <a:buClr>
                <a:schemeClr val="dk2"/>
              </a:buClr>
              <a:buSzPts val="3000"/>
              <a:buNone/>
              <a:defRPr sz="3000">
                <a:solidFill>
                  <a:schemeClr val="dk2"/>
                </a:solidFill>
              </a:defRPr>
            </a:lvl7pPr>
            <a:lvl8pPr lvl="7" algn="l">
              <a:lnSpc>
                <a:spcPct val="100000"/>
              </a:lnSpc>
              <a:spcBef>
                <a:spcPts val="0"/>
              </a:spcBef>
              <a:spcAft>
                <a:spcPts val="0"/>
              </a:spcAft>
              <a:buClr>
                <a:schemeClr val="dk2"/>
              </a:buClr>
              <a:buSzPts val="3000"/>
              <a:buNone/>
              <a:defRPr sz="3000">
                <a:solidFill>
                  <a:schemeClr val="dk2"/>
                </a:solidFill>
              </a:defRPr>
            </a:lvl8pPr>
            <a:lvl9pPr lvl="8" algn="l">
              <a:lnSpc>
                <a:spcPct val="100000"/>
              </a:lnSpc>
              <a:spcBef>
                <a:spcPts val="0"/>
              </a:spcBef>
              <a:spcAft>
                <a:spcPts val="0"/>
              </a:spcAft>
              <a:buClr>
                <a:schemeClr val="dk2"/>
              </a:buClr>
              <a:buSzPts val="3000"/>
              <a:buNone/>
              <a:defRPr sz="3000">
                <a:solidFill>
                  <a:schemeClr val="dk2"/>
                </a:solidFill>
              </a:defRPr>
            </a:lvl9pPr>
          </a:lstStyle>
          <a:p>
            <a:endParaRPr/>
          </a:p>
        </p:txBody>
      </p:sp>
      <p:sp>
        <p:nvSpPr>
          <p:cNvPr id="56" name="Google Shape;56;p21"/>
          <p:cNvSpPr txBox="1">
            <a:spLocks noGrp="1"/>
          </p:cNvSpPr>
          <p:nvPr>
            <p:ph type="body" idx="1"/>
          </p:nvPr>
        </p:nvSpPr>
        <p:spPr>
          <a:xfrm>
            <a:off x="721225" y="2781725"/>
            <a:ext cx="3300900" cy="1597500"/>
          </a:xfrm>
          <a:prstGeom prst="rect">
            <a:avLst/>
          </a:prstGeom>
          <a:noFill/>
          <a:ln>
            <a:noFill/>
          </a:ln>
        </p:spPr>
        <p:txBody>
          <a:bodyPr spcFirstLastPara="1" wrap="square" lIns="91425" tIns="91425" rIns="91425" bIns="91425" anchor="t" anchorCtr="0">
            <a:noAutofit/>
          </a:bodyPr>
          <a:lstStyle>
            <a:lvl1pPr marL="457200" lvl="0" indent="-311150" algn="l">
              <a:lnSpc>
                <a:spcPct val="115000"/>
              </a:lnSpc>
              <a:spcBef>
                <a:spcPts val="0"/>
              </a:spcBef>
              <a:spcAft>
                <a:spcPts val="0"/>
              </a:spcAft>
              <a:buSzPts val="1300"/>
              <a:buChar char="●"/>
              <a:defRPr/>
            </a:lvl1pPr>
            <a:lvl2pPr marL="914400" lvl="1" indent="-298450" algn="l">
              <a:lnSpc>
                <a:spcPct val="115000"/>
              </a:lnSpc>
              <a:spcBef>
                <a:spcPts val="1600"/>
              </a:spcBef>
              <a:spcAft>
                <a:spcPts val="0"/>
              </a:spcAft>
              <a:buSzPts val="1100"/>
              <a:buChar char="○"/>
              <a:defRPr/>
            </a:lvl2pPr>
            <a:lvl3pPr marL="1371600" lvl="2" indent="-298450" algn="l">
              <a:lnSpc>
                <a:spcPct val="115000"/>
              </a:lnSpc>
              <a:spcBef>
                <a:spcPts val="1600"/>
              </a:spcBef>
              <a:spcAft>
                <a:spcPts val="0"/>
              </a:spcAft>
              <a:buSzPts val="1100"/>
              <a:buChar char="■"/>
              <a:defRPr/>
            </a:lvl3pPr>
            <a:lvl4pPr marL="1828800" lvl="3" indent="-298450" algn="l">
              <a:lnSpc>
                <a:spcPct val="115000"/>
              </a:lnSpc>
              <a:spcBef>
                <a:spcPts val="1600"/>
              </a:spcBef>
              <a:spcAft>
                <a:spcPts val="0"/>
              </a:spcAft>
              <a:buSzPts val="1100"/>
              <a:buChar char="●"/>
              <a:defRPr/>
            </a:lvl4pPr>
            <a:lvl5pPr marL="2286000" lvl="4" indent="-298450" algn="l">
              <a:lnSpc>
                <a:spcPct val="115000"/>
              </a:lnSpc>
              <a:spcBef>
                <a:spcPts val="1600"/>
              </a:spcBef>
              <a:spcAft>
                <a:spcPts val="0"/>
              </a:spcAft>
              <a:buSzPts val="1100"/>
              <a:buChar char="○"/>
              <a:defRPr/>
            </a:lvl5pPr>
            <a:lvl6pPr marL="2743200" lvl="5" indent="-298450" algn="l">
              <a:lnSpc>
                <a:spcPct val="115000"/>
              </a:lnSpc>
              <a:spcBef>
                <a:spcPts val="1600"/>
              </a:spcBef>
              <a:spcAft>
                <a:spcPts val="0"/>
              </a:spcAft>
              <a:buSzPts val="1100"/>
              <a:buChar char="■"/>
              <a:defRPr/>
            </a:lvl6pPr>
            <a:lvl7pPr marL="3200400" lvl="6" indent="-298450" algn="l">
              <a:lnSpc>
                <a:spcPct val="115000"/>
              </a:lnSpc>
              <a:spcBef>
                <a:spcPts val="1600"/>
              </a:spcBef>
              <a:spcAft>
                <a:spcPts val="0"/>
              </a:spcAft>
              <a:buSzPts val="1100"/>
              <a:buChar char="●"/>
              <a:defRPr/>
            </a:lvl7pPr>
            <a:lvl8pPr marL="3657600" lvl="7" indent="-298450" algn="l">
              <a:lnSpc>
                <a:spcPct val="115000"/>
              </a:lnSpc>
              <a:spcBef>
                <a:spcPts val="1600"/>
              </a:spcBef>
              <a:spcAft>
                <a:spcPts val="0"/>
              </a:spcAft>
              <a:buSzPts val="1100"/>
              <a:buChar char="○"/>
              <a:defRPr/>
            </a:lvl8pPr>
            <a:lvl9pPr marL="4114800" lvl="8" indent="-298450" algn="l">
              <a:lnSpc>
                <a:spcPct val="115000"/>
              </a:lnSpc>
              <a:spcBef>
                <a:spcPts val="1600"/>
              </a:spcBef>
              <a:spcAft>
                <a:spcPts val="1600"/>
              </a:spcAft>
              <a:buSzPts val="1100"/>
              <a:buChar char="■"/>
              <a:defRPr/>
            </a:lvl9pPr>
          </a:lstStyle>
          <a:p>
            <a:endParaRPr/>
          </a:p>
        </p:txBody>
      </p:sp>
      <p:sp>
        <p:nvSpPr>
          <p:cNvPr id="57" name="Google Shape;57;p21"/>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58"/>
        <p:cNvGrpSpPr/>
        <p:nvPr/>
      </p:nvGrpSpPr>
      <p:grpSpPr>
        <a:xfrm>
          <a:off x="0" y="0"/>
          <a:ext cx="0" cy="0"/>
          <a:chOff x="0" y="0"/>
          <a:chExt cx="0" cy="0"/>
        </a:xfrm>
      </p:grpSpPr>
      <p:sp>
        <p:nvSpPr>
          <p:cNvPr id="59" name="Google Shape;59;p22"/>
          <p:cNvSpPr txBox="1">
            <a:spLocks noGrp="1"/>
          </p:cNvSpPr>
          <p:nvPr>
            <p:ph type="ctrTitle"/>
          </p:nvPr>
        </p:nvSpPr>
        <p:spPr>
          <a:xfrm>
            <a:off x="729450" y="1322450"/>
            <a:ext cx="3787800" cy="19881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dk2"/>
              </a:buClr>
              <a:buSzPts val="4000"/>
              <a:buNone/>
              <a:defRPr sz="4000">
                <a:solidFill>
                  <a:schemeClr val="dk2"/>
                </a:solidFill>
              </a:defRPr>
            </a:lvl1pPr>
            <a:lvl2pPr lvl="1" algn="l">
              <a:lnSpc>
                <a:spcPct val="100000"/>
              </a:lnSpc>
              <a:spcBef>
                <a:spcPts val="0"/>
              </a:spcBef>
              <a:spcAft>
                <a:spcPts val="0"/>
              </a:spcAft>
              <a:buClr>
                <a:schemeClr val="dk2"/>
              </a:buClr>
              <a:buSzPts val="4000"/>
              <a:buNone/>
              <a:defRPr sz="4000">
                <a:solidFill>
                  <a:schemeClr val="dk2"/>
                </a:solidFill>
              </a:defRPr>
            </a:lvl2pPr>
            <a:lvl3pPr lvl="2" algn="l">
              <a:lnSpc>
                <a:spcPct val="100000"/>
              </a:lnSpc>
              <a:spcBef>
                <a:spcPts val="0"/>
              </a:spcBef>
              <a:spcAft>
                <a:spcPts val="0"/>
              </a:spcAft>
              <a:buClr>
                <a:schemeClr val="dk2"/>
              </a:buClr>
              <a:buSzPts val="4000"/>
              <a:buNone/>
              <a:defRPr sz="4000">
                <a:solidFill>
                  <a:schemeClr val="dk2"/>
                </a:solidFill>
              </a:defRPr>
            </a:lvl3pPr>
            <a:lvl4pPr lvl="3" algn="l">
              <a:lnSpc>
                <a:spcPct val="100000"/>
              </a:lnSpc>
              <a:spcBef>
                <a:spcPts val="0"/>
              </a:spcBef>
              <a:spcAft>
                <a:spcPts val="0"/>
              </a:spcAft>
              <a:buClr>
                <a:schemeClr val="dk2"/>
              </a:buClr>
              <a:buSzPts val="4000"/>
              <a:buNone/>
              <a:defRPr sz="4000">
                <a:solidFill>
                  <a:schemeClr val="dk2"/>
                </a:solidFill>
              </a:defRPr>
            </a:lvl4pPr>
            <a:lvl5pPr lvl="4" algn="l">
              <a:lnSpc>
                <a:spcPct val="100000"/>
              </a:lnSpc>
              <a:spcBef>
                <a:spcPts val="0"/>
              </a:spcBef>
              <a:spcAft>
                <a:spcPts val="0"/>
              </a:spcAft>
              <a:buClr>
                <a:schemeClr val="dk2"/>
              </a:buClr>
              <a:buSzPts val="4000"/>
              <a:buNone/>
              <a:defRPr sz="4000">
                <a:solidFill>
                  <a:schemeClr val="dk2"/>
                </a:solidFill>
              </a:defRPr>
            </a:lvl5pPr>
            <a:lvl6pPr lvl="5" algn="l">
              <a:lnSpc>
                <a:spcPct val="100000"/>
              </a:lnSpc>
              <a:spcBef>
                <a:spcPts val="0"/>
              </a:spcBef>
              <a:spcAft>
                <a:spcPts val="0"/>
              </a:spcAft>
              <a:buClr>
                <a:schemeClr val="dk2"/>
              </a:buClr>
              <a:buSzPts val="4000"/>
              <a:buNone/>
              <a:defRPr sz="4000">
                <a:solidFill>
                  <a:schemeClr val="dk2"/>
                </a:solidFill>
              </a:defRPr>
            </a:lvl6pPr>
            <a:lvl7pPr lvl="6" algn="l">
              <a:lnSpc>
                <a:spcPct val="100000"/>
              </a:lnSpc>
              <a:spcBef>
                <a:spcPts val="0"/>
              </a:spcBef>
              <a:spcAft>
                <a:spcPts val="0"/>
              </a:spcAft>
              <a:buClr>
                <a:schemeClr val="dk2"/>
              </a:buClr>
              <a:buSzPts val="4000"/>
              <a:buNone/>
              <a:defRPr sz="4000">
                <a:solidFill>
                  <a:schemeClr val="dk2"/>
                </a:solidFill>
              </a:defRPr>
            </a:lvl7pPr>
            <a:lvl8pPr lvl="7" algn="l">
              <a:lnSpc>
                <a:spcPct val="100000"/>
              </a:lnSpc>
              <a:spcBef>
                <a:spcPts val="0"/>
              </a:spcBef>
              <a:spcAft>
                <a:spcPts val="0"/>
              </a:spcAft>
              <a:buClr>
                <a:schemeClr val="dk2"/>
              </a:buClr>
              <a:buSzPts val="4000"/>
              <a:buNone/>
              <a:defRPr sz="4000">
                <a:solidFill>
                  <a:schemeClr val="dk2"/>
                </a:solidFill>
              </a:defRPr>
            </a:lvl8pPr>
            <a:lvl9pPr lvl="8" algn="l">
              <a:lnSpc>
                <a:spcPct val="100000"/>
              </a:lnSpc>
              <a:spcBef>
                <a:spcPts val="0"/>
              </a:spcBef>
              <a:spcAft>
                <a:spcPts val="0"/>
              </a:spcAft>
              <a:buClr>
                <a:schemeClr val="dk2"/>
              </a:buClr>
              <a:buSzPts val="4000"/>
              <a:buNone/>
              <a:defRPr sz="4000">
                <a:solidFill>
                  <a:schemeClr val="dk2"/>
                </a:solidFill>
              </a:defRPr>
            </a:lvl9pPr>
          </a:lstStyle>
          <a:p>
            <a:endParaRPr/>
          </a:p>
        </p:txBody>
      </p:sp>
      <p:sp>
        <p:nvSpPr>
          <p:cNvPr id="60" name="Google Shape;60;p22"/>
          <p:cNvSpPr txBox="1">
            <a:spLocks noGrp="1"/>
          </p:cNvSpPr>
          <p:nvPr>
            <p:ph type="subTitle" idx="1"/>
          </p:nvPr>
        </p:nvSpPr>
        <p:spPr>
          <a:xfrm>
            <a:off x="729595" y="3401500"/>
            <a:ext cx="3787800" cy="541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a:endParaRPr/>
          </a:p>
        </p:txBody>
      </p:sp>
      <p:sp>
        <p:nvSpPr>
          <p:cNvPr id="61" name="Google Shape;61;p22"/>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grpSp>
        <p:nvGrpSpPr>
          <p:cNvPr id="62" name="Google Shape;62;p22"/>
          <p:cNvGrpSpPr/>
          <p:nvPr/>
        </p:nvGrpSpPr>
        <p:grpSpPr>
          <a:xfrm>
            <a:off x="830392" y="1191256"/>
            <a:ext cx="745763" cy="45826"/>
            <a:chOff x="4580561" y="2589004"/>
            <a:chExt cx="1064464" cy="25200"/>
          </a:xfrm>
        </p:grpSpPr>
        <p:sp>
          <p:nvSpPr>
            <p:cNvPr id="63" name="Google Shape;63;p2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 name="Google Shape;64;p2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5" name="Google Shape;65;p22"/>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slide 1">
  <p:cSld name="TITLE_1">
    <p:bg>
      <p:bgPr>
        <a:solidFill>
          <a:schemeClr val="lt2"/>
        </a:solidFill>
        <a:effectLst/>
      </p:bgPr>
    </p:bg>
    <p:spTree>
      <p:nvGrpSpPr>
        <p:cNvPr id="1" name="Shape 66"/>
        <p:cNvGrpSpPr/>
        <p:nvPr/>
      </p:nvGrpSpPr>
      <p:grpSpPr>
        <a:xfrm>
          <a:off x="0" y="0"/>
          <a:ext cx="0" cy="0"/>
          <a:chOff x="0" y="0"/>
          <a:chExt cx="0" cy="0"/>
        </a:xfrm>
      </p:grpSpPr>
      <p:sp>
        <p:nvSpPr>
          <p:cNvPr id="67" name="Google Shape;67;p23"/>
          <p:cNvSpPr txBox="1">
            <a:spLocks noGrp="1"/>
          </p:cNvSpPr>
          <p:nvPr>
            <p:ph type="ctrTitle"/>
          </p:nvPr>
        </p:nvSpPr>
        <p:spPr>
          <a:xfrm>
            <a:off x="729450" y="1322450"/>
            <a:ext cx="3787800" cy="19881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dk2"/>
              </a:buClr>
              <a:buSzPts val="4000"/>
              <a:buNone/>
              <a:defRPr sz="4000">
                <a:solidFill>
                  <a:schemeClr val="dk2"/>
                </a:solidFill>
              </a:defRPr>
            </a:lvl1pPr>
            <a:lvl2pPr lvl="1" algn="l">
              <a:lnSpc>
                <a:spcPct val="100000"/>
              </a:lnSpc>
              <a:spcBef>
                <a:spcPts val="0"/>
              </a:spcBef>
              <a:spcAft>
                <a:spcPts val="0"/>
              </a:spcAft>
              <a:buClr>
                <a:schemeClr val="dk2"/>
              </a:buClr>
              <a:buSzPts val="4000"/>
              <a:buNone/>
              <a:defRPr sz="4000">
                <a:solidFill>
                  <a:schemeClr val="dk2"/>
                </a:solidFill>
              </a:defRPr>
            </a:lvl2pPr>
            <a:lvl3pPr lvl="2" algn="l">
              <a:lnSpc>
                <a:spcPct val="100000"/>
              </a:lnSpc>
              <a:spcBef>
                <a:spcPts val="0"/>
              </a:spcBef>
              <a:spcAft>
                <a:spcPts val="0"/>
              </a:spcAft>
              <a:buClr>
                <a:schemeClr val="dk2"/>
              </a:buClr>
              <a:buSzPts val="4000"/>
              <a:buNone/>
              <a:defRPr sz="4000">
                <a:solidFill>
                  <a:schemeClr val="dk2"/>
                </a:solidFill>
              </a:defRPr>
            </a:lvl3pPr>
            <a:lvl4pPr lvl="3" algn="l">
              <a:lnSpc>
                <a:spcPct val="100000"/>
              </a:lnSpc>
              <a:spcBef>
                <a:spcPts val="0"/>
              </a:spcBef>
              <a:spcAft>
                <a:spcPts val="0"/>
              </a:spcAft>
              <a:buClr>
                <a:schemeClr val="dk2"/>
              </a:buClr>
              <a:buSzPts val="4000"/>
              <a:buNone/>
              <a:defRPr sz="4000">
                <a:solidFill>
                  <a:schemeClr val="dk2"/>
                </a:solidFill>
              </a:defRPr>
            </a:lvl4pPr>
            <a:lvl5pPr lvl="4" algn="l">
              <a:lnSpc>
                <a:spcPct val="100000"/>
              </a:lnSpc>
              <a:spcBef>
                <a:spcPts val="0"/>
              </a:spcBef>
              <a:spcAft>
                <a:spcPts val="0"/>
              </a:spcAft>
              <a:buClr>
                <a:schemeClr val="dk2"/>
              </a:buClr>
              <a:buSzPts val="4000"/>
              <a:buNone/>
              <a:defRPr sz="4000">
                <a:solidFill>
                  <a:schemeClr val="dk2"/>
                </a:solidFill>
              </a:defRPr>
            </a:lvl5pPr>
            <a:lvl6pPr lvl="5" algn="l">
              <a:lnSpc>
                <a:spcPct val="100000"/>
              </a:lnSpc>
              <a:spcBef>
                <a:spcPts val="0"/>
              </a:spcBef>
              <a:spcAft>
                <a:spcPts val="0"/>
              </a:spcAft>
              <a:buClr>
                <a:schemeClr val="dk2"/>
              </a:buClr>
              <a:buSzPts val="4000"/>
              <a:buNone/>
              <a:defRPr sz="4000">
                <a:solidFill>
                  <a:schemeClr val="dk2"/>
                </a:solidFill>
              </a:defRPr>
            </a:lvl6pPr>
            <a:lvl7pPr lvl="6" algn="l">
              <a:lnSpc>
                <a:spcPct val="100000"/>
              </a:lnSpc>
              <a:spcBef>
                <a:spcPts val="0"/>
              </a:spcBef>
              <a:spcAft>
                <a:spcPts val="0"/>
              </a:spcAft>
              <a:buClr>
                <a:schemeClr val="dk2"/>
              </a:buClr>
              <a:buSzPts val="4000"/>
              <a:buNone/>
              <a:defRPr sz="4000">
                <a:solidFill>
                  <a:schemeClr val="dk2"/>
                </a:solidFill>
              </a:defRPr>
            </a:lvl7pPr>
            <a:lvl8pPr lvl="7" algn="l">
              <a:lnSpc>
                <a:spcPct val="100000"/>
              </a:lnSpc>
              <a:spcBef>
                <a:spcPts val="0"/>
              </a:spcBef>
              <a:spcAft>
                <a:spcPts val="0"/>
              </a:spcAft>
              <a:buClr>
                <a:schemeClr val="dk2"/>
              </a:buClr>
              <a:buSzPts val="4000"/>
              <a:buNone/>
              <a:defRPr sz="4000">
                <a:solidFill>
                  <a:schemeClr val="dk2"/>
                </a:solidFill>
              </a:defRPr>
            </a:lvl8pPr>
            <a:lvl9pPr lvl="8" algn="l">
              <a:lnSpc>
                <a:spcPct val="100000"/>
              </a:lnSpc>
              <a:spcBef>
                <a:spcPts val="0"/>
              </a:spcBef>
              <a:spcAft>
                <a:spcPts val="0"/>
              </a:spcAft>
              <a:buClr>
                <a:schemeClr val="dk2"/>
              </a:buClr>
              <a:buSzPts val="4000"/>
              <a:buNone/>
              <a:defRPr sz="4000">
                <a:solidFill>
                  <a:schemeClr val="dk2"/>
                </a:solidFill>
              </a:defRPr>
            </a:lvl9pPr>
          </a:lstStyle>
          <a:p>
            <a:endParaRPr/>
          </a:p>
        </p:txBody>
      </p:sp>
      <p:sp>
        <p:nvSpPr>
          <p:cNvPr id="68" name="Google Shape;68;p23"/>
          <p:cNvSpPr txBox="1">
            <a:spLocks noGrp="1"/>
          </p:cNvSpPr>
          <p:nvPr>
            <p:ph type="subTitle" idx="1"/>
          </p:nvPr>
        </p:nvSpPr>
        <p:spPr>
          <a:xfrm>
            <a:off x="729595" y="3401500"/>
            <a:ext cx="3787800" cy="541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a:endParaRPr/>
          </a:p>
        </p:txBody>
      </p:sp>
      <p:sp>
        <p:nvSpPr>
          <p:cNvPr id="69" name="Google Shape;69;p23"/>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grpSp>
        <p:nvGrpSpPr>
          <p:cNvPr id="70" name="Google Shape;70;p23"/>
          <p:cNvGrpSpPr/>
          <p:nvPr/>
        </p:nvGrpSpPr>
        <p:grpSpPr>
          <a:xfrm>
            <a:off x="830392" y="1191256"/>
            <a:ext cx="745763" cy="45826"/>
            <a:chOff x="4580561" y="2589004"/>
            <a:chExt cx="1064464" cy="25200"/>
          </a:xfrm>
        </p:grpSpPr>
        <p:sp>
          <p:nvSpPr>
            <p:cNvPr id="71" name="Google Shape;71;p23"/>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 name="Google Shape;72;p23"/>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73" name="Google Shape;73;p23"/>
          <p:cNvSpPr/>
          <p:nvPr/>
        </p:nvSpPr>
        <p:spPr>
          <a:xfrm>
            <a:off x="0" y="1"/>
            <a:ext cx="9144000" cy="4671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74" name="Google Shape;74;p23"/>
          <p:cNvGrpSpPr/>
          <p:nvPr/>
        </p:nvGrpSpPr>
        <p:grpSpPr>
          <a:xfrm>
            <a:off x="5063224" y="1313339"/>
            <a:ext cx="3459829" cy="2670551"/>
            <a:chOff x="3553042" y="1657806"/>
            <a:chExt cx="3461100" cy="2671532"/>
          </a:xfrm>
        </p:grpSpPr>
        <p:sp>
          <p:nvSpPr>
            <p:cNvPr id="75" name="Google Shape;75;p23"/>
            <p:cNvSpPr/>
            <p:nvPr/>
          </p:nvSpPr>
          <p:spPr>
            <a:xfrm>
              <a:off x="4856024" y="3625653"/>
              <a:ext cx="944700" cy="663300"/>
            </a:xfrm>
            <a:prstGeom prst="trapezoid">
              <a:avLst>
                <a:gd name="adj" fmla="val 25000"/>
              </a:avLst>
            </a:prstGeom>
            <a:solidFill>
              <a:srgbClr val="CCCCC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 name="Google Shape;76;p23"/>
            <p:cNvSpPr/>
            <p:nvPr/>
          </p:nvSpPr>
          <p:spPr>
            <a:xfrm rot="10800000">
              <a:off x="4953871" y="3681997"/>
              <a:ext cx="400200" cy="606600"/>
            </a:xfrm>
            <a:prstGeom prst="triangle">
              <a:avLst>
                <a:gd name="adj" fmla="val 96745"/>
              </a:avLst>
            </a:prstGeom>
            <a:solidFill>
              <a:srgbClr val="99999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 name="Google Shape;77;p23"/>
            <p:cNvSpPr/>
            <p:nvPr/>
          </p:nvSpPr>
          <p:spPr>
            <a:xfrm>
              <a:off x="4767796" y="3681816"/>
              <a:ext cx="163500" cy="606600"/>
            </a:xfrm>
            <a:prstGeom prst="triangle">
              <a:avLst>
                <a:gd name="adj" fmla="val 98558"/>
              </a:avLst>
            </a:prstGeom>
            <a:solidFill>
              <a:srgbClr val="99999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 name="Google Shape;78;p23"/>
            <p:cNvSpPr/>
            <p:nvPr/>
          </p:nvSpPr>
          <p:spPr>
            <a:xfrm rot="10800000">
              <a:off x="4678237" y="4276102"/>
              <a:ext cx="1210800" cy="45600"/>
            </a:xfrm>
            <a:prstGeom prst="roundRect">
              <a:avLst>
                <a:gd name="adj" fmla="val 500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 name="Google Shape;79;p23"/>
            <p:cNvSpPr/>
            <p:nvPr/>
          </p:nvSpPr>
          <p:spPr>
            <a:xfrm rot="10800000">
              <a:off x="4668343" y="4283738"/>
              <a:ext cx="1230600" cy="45600"/>
            </a:xfrm>
            <a:prstGeom prst="roundRect">
              <a:avLst>
                <a:gd name="adj" fmla="val 50000"/>
              </a:avLst>
            </a:prstGeom>
            <a:solidFill>
              <a:srgbClr val="B7B7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 name="Google Shape;80;p23"/>
            <p:cNvSpPr/>
            <p:nvPr/>
          </p:nvSpPr>
          <p:spPr>
            <a:xfrm>
              <a:off x="4926950" y="3681915"/>
              <a:ext cx="42900" cy="594300"/>
            </a:xfrm>
            <a:prstGeom prst="rect">
              <a:avLst/>
            </a:prstGeom>
            <a:solidFill>
              <a:srgbClr val="99999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 name="Google Shape;81;p23"/>
            <p:cNvSpPr/>
            <p:nvPr/>
          </p:nvSpPr>
          <p:spPr>
            <a:xfrm>
              <a:off x="3553042" y="1674645"/>
              <a:ext cx="3461100" cy="2014500"/>
            </a:xfrm>
            <a:prstGeom prst="roundRect">
              <a:avLst>
                <a:gd name="adj" fmla="val 1882"/>
              </a:avLst>
            </a:prstGeom>
            <a:solidFill>
              <a:srgbClr val="66666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 name="Google Shape;82;p23"/>
            <p:cNvSpPr/>
            <p:nvPr/>
          </p:nvSpPr>
          <p:spPr>
            <a:xfrm>
              <a:off x="3553042" y="1657806"/>
              <a:ext cx="3461100" cy="2014500"/>
            </a:xfrm>
            <a:prstGeom prst="roundRect">
              <a:avLst>
                <a:gd name="adj" fmla="val 1764"/>
              </a:avLst>
            </a:pr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83" name="Google Shape;83;p23" descr="Component Detail"/>
          <p:cNvPicPr preferRelativeResize="0"/>
          <p:nvPr/>
        </p:nvPicPr>
        <p:blipFill rotWithShape="1">
          <a:blip r:embed="rId2">
            <a:alphaModFix/>
          </a:blip>
          <a:srcRect b="25075"/>
          <a:stretch/>
        </p:blipFill>
        <p:spPr>
          <a:xfrm>
            <a:off x="5161725" y="1399791"/>
            <a:ext cx="3262825" cy="1833425"/>
          </a:xfrm>
          <a:prstGeom prst="rect">
            <a:avLst/>
          </a:prstGeom>
          <a:noFill/>
          <a:ln>
            <a:noFill/>
          </a:ln>
        </p:spPr>
      </p:pic>
      <p:sp>
        <p:nvSpPr>
          <p:cNvPr id="84" name="Google Shape;84;p23"/>
          <p:cNvSpPr/>
          <p:nvPr/>
        </p:nvSpPr>
        <p:spPr>
          <a:xfrm flipH="1">
            <a:off x="5156196" y="1401826"/>
            <a:ext cx="3268577" cy="1812993"/>
          </a:xfrm>
          <a:prstGeom prst="rtTriangle">
            <a:avLst/>
          </a:prstGeom>
          <a:solidFill>
            <a:srgbClr val="000000">
              <a:alpha val="2745"/>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85" name="Google Shape;85;p23"/>
          <p:cNvGrpSpPr/>
          <p:nvPr/>
        </p:nvGrpSpPr>
        <p:grpSpPr>
          <a:xfrm>
            <a:off x="7666681" y="2077877"/>
            <a:ext cx="1148179" cy="2282763"/>
            <a:chOff x="7666681" y="2077877"/>
            <a:chExt cx="1148179" cy="2282763"/>
          </a:xfrm>
        </p:grpSpPr>
        <p:grpSp>
          <p:nvGrpSpPr>
            <p:cNvPr id="86" name="Google Shape;86;p23"/>
            <p:cNvGrpSpPr/>
            <p:nvPr/>
          </p:nvGrpSpPr>
          <p:grpSpPr>
            <a:xfrm>
              <a:off x="7666681" y="2077877"/>
              <a:ext cx="1148179" cy="2282763"/>
              <a:chOff x="3983627" y="1676395"/>
              <a:chExt cx="1449538" cy="2881913"/>
            </a:xfrm>
          </p:grpSpPr>
          <p:sp>
            <p:nvSpPr>
              <p:cNvPr id="87" name="Google Shape;87;p23"/>
              <p:cNvSpPr/>
              <p:nvPr/>
            </p:nvSpPr>
            <p:spPr>
              <a:xfrm rot="-5400000">
                <a:off x="3276827" y="2404608"/>
                <a:ext cx="2860500" cy="1446900"/>
              </a:xfrm>
              <a:prstGeom prst="roundRect">
                <a:avLst>
                  <a:gd name="adj" fmla="val 4551"/>
                </a:avLst>
              </a:prstGeom>
              <a:solidFill>
                <a:srgbClr val="66666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 name="Google Shape;88;p23"/>
              <p:cNvSpPr/>
              <p:nvPr/>
            </p:nvSpPr>
            <p:spPr>
              <a:xfrm rot="-5400000">
                <a:off x="3279465" y="2383195"/>
                <a:ext cx="2860500" cy="1446900"/>
              </a:xfrm>
              <a:prstGeom prst="roundRect">
                <a:avLst>
                  <a:gd name="adj" fmla="val 4551"/>
                </a:avLst>
              </a:prstGeom>
              <a:solidFill>
                <a:srgbClr val="33333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 name="Google Shape;89;p23"/>
              <p:cNvSpPr/>
              <p:nvPr/>
            </p:nvSpPr>
            <p:spPr>
              <a:xfrm>
                <a:off x="4473243" y="4318802"/>
                <a:ext cx="472800" cy="76800"/>
              </a:xfrm>
              <a:prstGeom prst="roundRect">
                <a:avLst>
                  <a:gd name="adj" fmla="val 50000"/>
                </a:avLst>
              </a:prstGeom>
              <a:solidFill>
                <a:srgbClr val="4B4B4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90" name="Google Shape;90;p23" descr="Mobile View"/>
            <p:cNvPicPr preferRelativeResize="0"/>
            <p:nvPr/>
          </p:nvPicPr>
          <p:blipFill rotWithShape="1">
            <a:blip r:embed="rId3">
              <a:alphaModFix/>
            </a:blip>
            <a:srcRect t="4362" b="4371"/>
            <a:stretch/>
          </p:blipFill>
          <p:spPr>
            <a:xfrm>
              <a:off x="7720839" y="2222723"/>
              <a:ext cx="1037555" cy="1833418"/>
            </a:xfrm>
            <a:prstGeom prst="rect">
              <a:avLst/>
            </a:prstGeom>
            <a:noFill/>
            <a:ln>
              <a:noFill/>
            </a:ln>
          </p:spPr>
        </p:pic>
        <p:sp>
          <p:nvSpPr>
            <p:cNvPr id="91" name="Google Shape;91;p23"/>
            <p:cNvSpPr/>
            <p:nvPr/>
          </p:nvSpPr>
          <p:spPr>
            <a:xfrm flipH="1">
              <a:off x="7722342" y="2222973"/>
              <a:ext cx="1037700" cy="1833000"/>
            </a:xfrm>
            <a:prstGeom prst="rtTriangle">
              <a:avLst/>
            </a:prstGeom>
            <a:solidFill>
              <a:srgbClr val="000000">
                <a:alpha val="2745"/>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92"/>
        <p:cNvGrpSpPr/>
        <p:nvPr/>
      </p:nvGrpSpPr>
      <p:grpSpPr>
        <a:xfrm>
          <a:off x="0" y="0"/>
          <a:ext cx="0" cy="0"/>
          <a:chOff x="0" y="0"/>
          <a:chExt cx="0" cy="0"/>
        </a:xfrm>
      </p:grpSpPr>
      <p:sp>
        <p:nvSpPr>
          <p:cNvPr id="93" name="Google Shape;93;p24"/>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94" name="Google Shape;94;p24"/>
          <p:cNvGrpSpPr/>
          <p:nvPr/>
        </p:nvGrpSpPr>
        <p:grpSpPr>
          <a:xfrm>
            <a:off x="830392" y="1191256"/>
            <a:ext cx="745763" cy="45826"/>
            <a:chOff x="4580561" y="2589004"/>
            <a:chExt cx="1064464" cy="25200"/>
          </a:xfrm>
        </p:grpSpPr>
        <p:sp>
          <p:nvSpPr>
            <p:cNvPr id="95" name="Google Shape;95;p24"/>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 name="Google Shape;96;p24"/>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97" name="Google Shape;97;p24"/>
          <p:cNvSpPr txBox="1">
            <a:spLocks noGrp="1"/>
          </p:cNvSpPr>
          <p:nvPr>
            <p:ph type="title"/>
          </p:nvPr>
        </p:nvSpPr>
        <p:spPr>
          <a:xfrm>
            <a:off x="729450" y="1318650"/>
            <a:ext cx="7688400" cy="535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dk2"/>
              </a:buClr>
              <a:buSzPts val="3000"/>
              <a:buNone/>
              <a:defRPr sz="3000">
                <a:solidFill>
                  <a:schemeClr val="dk2"/>
                </a:solidFill>
              </a:defRPr>
            </a:lvl1pPr>
            <a:lvl2pPr lvl="1" algn="l">
              <a:lnSpc>
                <a:spcPct val="100000"/>
              </a:lnSpc>
              <a:spcBef>
                <a:spcPts val="0"/>
              </a:spcBef>
              <a:spcAft>
                <a:spcPts val="0"/>
              </a:spcAft>
              <a:buClr>
                <a:schemeClr val="dk2"/>
              </a:buClr>
              <a:buSzPts val="3000"/>
              <a:buNone/>
              <a:defRPr sz="3000">
                <a:solidFill>
                  <a:schemeClr val="dk2"/>
                </a:solidFill>
              </a:defRPr>
            </a:lvl2pPr>
            <a:lvl3pPr lvl="2" algn="l">
              <a:lnSpc>
                <a:spcPct val="100000"/>
              </a:lnSpc>
              <a:spcBef>
                <a:spcPts val="0"/>
              </a:spcBef>
              <a:spcAft>
                <a:spcPts val="0"/>
              </a:spcAft>
              <a:buClr>
                <a:schemeClr val="dk2"/>
              </a:buClr>
              <a:buSzPts val="3000"/>
              <a:buNone/>
              <a:defRPr sz="3000">
                <a:solidFill>
                  <a:schemeClr val="dk2"/>
                </a:solidFill>
              </a:defRPr>
            </a:lvl3pPr>
            <a:lvl4pPr lvl="3" algn="l">
              <a:lnSpc>
                <a:spcPct val="100000"/>
              </a:lnSpc>
              <a:spcBef>
                <a:spcPts val="0"/>
              </a:spcBef>
              <a:spcAft>
                <a:spcPts val="0"/>
              </a:spcAft>
              <a:buClr>
                <a:schemeClr val="dk2"/>
              </a:buClr>
              <a:buSzPts val="3000"/>
              <a:buNone/>
              <a:defRPr sz="3000">
                <a:solidFill>
                  <a:schemeClr val="dk2"/>
                </a:solidFill>
              </a:defRPr>
            </a:lvl4pPr>
            <a:lvl5pPr lvl="4" algn="l">
              <a:lnSpc>
                <a:spcPct val="100000"/>
              </a:lnSpc>
              <a:spcBef>
                <a:spcPts val="0"/>
              </a:spcBef>
              <a:spcAft>
                <a:spcPts val="0"/>
              </a:spcAft>
              <a:buClr>
                <a:schemeClr val="dk2"/>
              </a:buClr>
              <a:buSzPts val="3000"/>
              <a:buNone/>
              <a:defRPr sz="3000">
                <a:solidFill>
                  <a:schemeClr val="dk2"/>
                </a:solidFill>
              </a:defRPr>
            </a:lvl5pPr>
            <a:lvl6pPr lvl="5" algn="l">
              <a:lnSpc>
                <a:spcPct val="100000"/>
              </a:lnSpc>
              <a:spcBef>
                <a:spcPts val="0"/>
              </a:spcBef>
              <a:spcAft>
                <a:spcPts val="0"/>
              </a:spcAft>
              <a:buClr>
                <a:schemeClr val="dk2"/>
              </a:buClr>
              <a:buSzPts val="3000"/>
              <a:buNone/>
              <a:defRPr sz="3000">
                <a:solidFill>
                  <a:schemeClr val="dk2"/>
                </a:solidFill>
              </a:defRPr>
            </a:lvl6pPr>
            <a:lvl7pPr lvl="6" algn="l">
              <a:lnSpc>
                <a:spcPct val="100000"/>
              </a:lnSpc>
              <a:spcBef>
                <a:spcPts val="0"/>
              </a:spcBef>
              <a:spcAft>
                <a:spcPts val="0"/>
              </a:spcAft>
              <a:buClr>
                <a:schemeClr val="dk2"/>
              </a:buClr>
              <a:buSzPts val="3000"/>
              <a:buNone/>
              <a:defRPr sz="3000">
                <a:solidFill>
                  <a:schemeClr val="dk2"/>
                </a:solidFill>
              </a:defRPr>
            </a:lvl7pPr>
            <a:lvl8pPr lvl="7" algn="l">
              <a:lnSpc>
                <a:spcPct val="100000"/>
              </a:lnSpc>
              <a:spcBef>
                <a:spcPts val="0"/>
              </a:spcBef>
              <a:spcAft>
                <a:spcPts val="0"/>
              </a:spcAft>
              <a:buClr>
                <a:schemeClr val="dk2"/>
              </a:buClr>
              <a:buSzPts val="3000"/>
              <a:buNone/>
              <a:defRPr sz="3000">
                <a:solidFill>
                  <a:schemeClr val="dk2"/>
                </a:solidFill>
              </a:defRPr>
            </a:lvl8pPr>
            <a:lvl9pPr lvl="8" algn="l">
              <a:lnSpc>
                <a:spcPct val="100000"/>
              </a:lnSpc>
              <a:spcBef>
                <a:spcPts val="0"/>
              </a:spcBef>
              <a:spcAft>
                <a:spcPts val="0"/>
              </a:spcAft>
              <a:buClr>
                <a:schemeClr val="dk2"/>
              </a:buClr>
              <a:buSzPts val="3000"/>
              <a:buNone/>
              <a:defRPr sz="3000">
                <a:solidFill>
                  <a:schemeClr val="dk2"/>
                </a:solidFill>
              </a:defRPr>
            </a:lvl9pPr>
          </a:lstStyle>
          <a:p>
            <a:endParaRPr/>
          </a:p>
        </p:txBody>
      </p:sp>
      <p:sp>
        <p:nvSpPr>
          <p:cNvPr id="98" name="Google Shape;98;p24"/>
          <p:cNvSpPr txBox="1">
            <a:spLocks noGrp="1"/>
          </p:cNvSpPr>
          <p:nvPr>
            <p:ph type="body" idx="1"/>
          </p:nvPr>
        </p:nvSpPr>
        <p:spPr>
          <a:xfrm>
            <a:off x="729325" y="2078875"/>
            <a:ext cx="3774300" cy="2261100"/>
          </a:xfrm>
          <a:prstGeom prst="rect">
            <a:avLst/>
          </a:prstGeom>
          <a:noFill/>
          <a:ln>
            <a:noFill/>
          </a:ln>
        </p:spPr>
        <p:txBody>
          <a:bodyPr spcFirstLastPara="1" wrap="square" lIns="91425" tIns="91425" rIns="91425" bIns="91425" anchor="t" anchorCtr="0">
            <a:noAutofit/>
          </a:bodyPr>
          <a:lstStyle>
            <a:lvl1pPr marL="457200" lvl="0" indent="-311150" algn="l">
              <a:lnSpc>
                <a:spcPct val="115000"/>
              </a:lnSpc>
              <a:spcBef>
                <a:spcPts val="0"/>
              </a:spcBef>
              <a:spcAft>
                <a:spcPts val="0"/>
              </a:spcAft>
              <a:buSzPts val="1300"/>
              <a:buChar char="●"/>
              <a:defRPr/>
            </a:lvl1pPr>
            <a:lvl2pPr marL="914400" lvl="1" indent="-298450" algn="l">
              <a:lnSpc>
                <a:spcPct val="115000"/>
              </a:lnSpc>
              <a:spcBef>
                <a:spcPts val="1600"/>
              </a:spcBef>
              <a:spcAft>
                <a:spcPts val="0"/>
              </a:spcAft>
              <a:buSzPts val="1100"/>
              <a:buChar char="○"/>
              <a:defRPr/>
            </a:lvl2pPr>
            <a:lvl3pPr marL="1371600" lvl="2" indent="-298450" algn="l">
              <a:lnSpc>
                <a:spcPct val="115000"/>
              </a:lnSpc>
              <a:spcBef>
                <a:spcPts val="1600"/>
              </a:spcBef>
              <a:spcAft>
                <a:spcPts val="0"/>
              </a:spcAft>
              <a:buSzPts val="1100"/>
              <a:buChar char="■"/>
              <a:defRPr/>
            </a:lvl3pPr>
            <a:lvl4pPr marL="1828800" lvl="3" indent="-298450" algn="l">
              <a:lnSpc>
                <a:spcPct val="115000"/>
              </a:lnSpc>
              <a:spcBef>
                <a:spcPts val="1600"/>
              </a:spcBef>
              <a:spcAft>
                <a:spcPts val="0"/>
              </a:spcAft>
              <a:buSzPts val="1100"/>
              <a:buChar char="●"/>
              <a:defRPr/>
            </a:lvl4pPr>
            <a:lvl5pPr marL="2286000" lvl="4" indent="-298450" algn="l">
              <a:lnSpc>
                <a:spcPct val="115000"/>
              </a:lnSpc>
              <a:spcBef>
                <a:spcPts val="1600"/>
              </a:spcBef>
              <a:spcAft>
                <a:spcPts val="0"/>
              </a:spcAft>
              <a:buSzPts val="1100"/>
              <a:buChar char="○"/>
              <a:defRPr/>
            </a:lvl5pPr>
            <a:lvl6pPr marL="2743200" lvl="5" indent="-298450" algn="l">
              <a:lnSpc>
                <a:spcPct val="115000"/>
              </a:lnSpc>
              <a:spcBef>
                <a:spcPts val="1600"/>
              </a:spcBef>
              <a:spcAft>
                <a:spcPts val="0"/>
              </a:spcAft>
              <a:buSzPts val="1100"/>
              <a:buChar char="■"/>
              <a:defRPr/>
            </a:lvl6pPr>
            <a:lvl7pPr marL="3200400" lvl="6" indent="-298450" algn="l">
              <a:lnSpc>
                <a:spcPct val="115000"/>
              </a:lnSpc>
              <a:spcBef>
                <a:spcPts val="1600"/>
              </a:spcBef>
              <a:spcAft>
                <a:spcPts val="0"/>
              </a:spcAft>
              <a:buSzPts val="1100"/>
              <a:buChar char="●"/>
              <a:defRPr/>
            </a:lvl7pPr>
            <a:lvl8pPr marL="3657600" lvl="7" indent="-298450" algn="l">
              <a:lnSpc>
                <a:spcPct val="115000"/>
              </a:lnSpc>
              <a:spcBef>
                <a:spcPts val="1600"/>
              </a:spcBef>
              <a:spcAft>
                <a:spcPts val="0"/>
              </a:spcAft>
              <a:buSzPts val="1100"/>
              <a:buChar char="○"/>
              <a:defRPr/>
            </a:lvl8pPr>
            <a:lvl9pPr marL="4114800" lvl="8" indent="-298450" algn="l">
              <a:lnSpc>
                <a:spcPct val="115000"/>
              </a:lnSpc>
              <a:spcBef>
                <a:spcPts val="1600"/>
              </a:spcBef>
              <a:spcAft>
                <a:spcPts val="1600"/>
              </a:spcAft>
              <a:buSzPts val="1100"/>
              <a:buChar char="■"/>
              <a:defRPr/>
            </a:lvl9pPr>
          </a:lstStyle>
          <a:p>
            <a:endParaRPr/>
          </a:p>
        </p:txBody>
      </p:sp>
      <p:sp>
        <p:nvSpPr>
          <p:cNvPr id="99" name="Google Shape;99;p24"/>
          <p:cNvSpPr txBox="1">
            <a:spLocks noGrp="1"/>
          </p:cNvSpPr>
          <p:nvPr>
            <p:ph type="body" idx="2"/>
          </p:nvPr>
        </p:nvSpPr>
        <p:spPr>
          <a:xfrm>
            <a:off x="4643604" y="2078875"/>
            <a:ext cx="3774300" cy="2261100"/>
          </a:xfrm>
          <a:prstGeom prst="rect">
            <a:avLst/>
          </a:prstGeom>
          <a:noFill/>
          <a:ln>
            <a:noFill/>
          </a:ln>
        </p:spPr>
        <p:txBody>
          <a:bodyPr spcFirstLastPara="1" wrap="square" lIns="91425" tIns="91425" rIns="91425" bIns="91425" anchor="t" anchorCtr="0">
            <a:noAutofit/>
          </a:bodyPr>
          <a:lstStyle>
            <a:lvl1pPr marL="457200" lvl="0" indent="-311150" algn="l">
              <a:lnSpc>
                <a:spcPct val="115000"/>
              </a:lnSpc>
              <a:spcBef>
                <a:spcPts val="0"/>
              </a:spcBef>
              <a:spcAft>
                <a:spcPts val="0"/>
              </a:spcAft>
              <a:buSzPts val="1300"/>
              <a:buChar char="●"/>
              <a:defRPr/>
            </a:lvl1pPr>
            <a:lvl2pPr marL="914400" lvl="1" indent="-298450" algn="l">
              <a:lnSpc>
                <a:spcPct val="115000"/>
              </a:lnSpc>
              <a:spcBef>
                <a:spcPts val="1600"/>
              </a:spcBef>
              <a:spcAft>
                <a:spcPts val="0"/>
              </a:spcAft>
              <a:buSzPts val="1100"/>
              <a:buChar char="○"/>
              <a:defRPr/>
            </a:lvl2pPr>
            <a:lvl3pPr marL="1371600" lvl="2" indent="-298450" algn="l">
              <a:lnSpc>
                <a:spcPct val="115000"/>
              </a:lnSpc>
              <a:spcBef>
                <a:spcPts val="1600"/>
              </a:spcBef>
              <a:spcAft>
                <a:spcPts val="0"/>
              </a:spcAft>
              <a:buSzPts val="1100"/>
              <a:buChar char="■"/>
              <a:defRPr/>
            </a:lvl3pPr>
            <a:lvl4pPr marL="1828800" lvl="3" indent="-298450" algn="l">
              <a:lnSpc>
                <a:spcPct val="115000"/>
              </a:lnSpc>
              <a:spcBef>
                <a:spcPts val="1600"/>
              </a:spcBef>
              <a:spcAft>
                <a:spcPts val="0"/>
              </a:spcAft>
              <a:buSzPts val="1100"/>
              <a:buChar char="●"/>
              <a:defRPr/>
            </a:lvl4pPr>
            <a:lvl5pPr marL="2286000" lvl="4" indent="-298450" algn="l">
              <a:lnSpc>
                <a:spcPct val="115000"/>
              </a:lnSpc>
              <a:spcBef>
                <a:spcPts val="1600"/>
              </a:spcBef>
              <a:spcAft>
                <a:spcPts val="0"/>
              </a:spcAft>
              <a:buSzPts val="1100"/>
              <a:buChar char="○"/>
              <a:defRPr/>
            </a:lvl5pPr>
            <a:lvl6pPr marL="2743200" lvl="5" indent="-298450" algn="l">
              <a:lnSpc>
                <a:spcPct val="115000"/>
              </a:lnSpc>
              <a:spcBef>
                <a:spcPts val="1600"/>
              </a:spcBef>
              <a:spcAft>
                <a:spcPts val="0"/>
              </a:spcAft>
              <a:buSzPts val="1100"/>
              <a:buChar char="■"/>
              <a:defRPr/>
            </a:lvl6pPr>
            <a:lvl7pPr marL="3200400" lvl="6" indent="-298450" algn="l">
              <a:lnSpc>
                <a:spcPct val="115000"/>
              </a:lnSpc>
              <a:spcBef>
                <a:spcPts val="1600"/>
              </a:spcBef>
              <a:spcAft>
                <a:spcPts val="0"/>
              </a:spcAft>
              <a:buSzPts val="1100"/>
              <a:buChar char="●"/>
              <a:defRPr/>
            </a:lvl7pPr>
            <a:lvl8pPr marL="3657600" lvl="7" indent="-298450" algn="l">
              <a:lnSpc>
                <a:spcPct val="115000"/>
              </a:lnSpc>
              <a:spcBef>
                <a:spcPts val="1600"/>
              </a:spcBef>
              <a:spcAft>
                <a:spcPts val="0"/>
              </a:spcAft>
              <a:buSzPts val="1100"/>
              <a:buChar char="○"/>
              <a:defRPr/>
            </a:lvl8pPr>
            <a:lvl9pPr marL="4114800" lvl="8" indent="-298450" algn="l">
              <a:lnSpc>
                <a:spcPct val="115000"/>
              </a:lnSpc>
              <a:spcBef>
                <a:spcPts val="1600"/>
              </a:spcBef>
              <a:spcAft>
                <a:spcPts val="1600"/>
              </a:spcAft>
              <a:buSzPts val="1100"/>
              <a:buChar char="■"/>
              <a:defRPr/>
            </a:lvl9pPr>
          </a:lstStyle>
          <a:p>
            <a:endParaRPr/>
          </a:p>
        </p:txBody>
      </p:sp>
      <p:sp>
        <p:nvSpPr>
          <p:cNvPr id="100" name="Google Shape;100;p24"/>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01"/>
        <p:cNvGrpSpPr/>
        <p:nvPr/>
      </p:nvGrpSpPr>
      <p:grpSpPr>
        <a:xfrm>
          <a:off x="0" y="0"/>
          <a:ext cx="0" cy="0"/>
          <a:chOff x="0" y="0"/>
          <a:chExt cx="0" cy="0"/>
        </a:xfrm>
      </p:grpSpPr>
      <p:sp>
        <p:nvSpPr>
          <p:cNvPr id="102" name="Google Shape;102;p25"/>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03" name="Google Shape;103;p25"/>
          <p:cNvGrpSpPr/>
          <p:nvPr/>
        </p:nvGrpSpPr>
        <p:grpSpPr>
          <a:xfrm>
            <a:off x="830392" y="1191256"/>
            <a:ext cx="745763" cy="45826"/>
            <a:chOff x="4580561" y="2589004"/>
            <a:chExt cx="1064464" cy="25200"/>
          </a:xfrm>
        </p:grpSpPr>
        <p:sp>
          <p:nvSpPr>
            <p:cNvPr id="104" name="Google Shape;104;p25"/>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 name="Google Shape;105;p25"/>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06" name="Google Shape;106;p25"/>
          <p:cNvSpPr txBox="1">
            <a:spLocks noGrp="1"/>
          </p:cNvSpPr>
          <p:nvPr>
            <p:ph type="title"/>
          </p:nvPr>
        </p:nvSpPr>
        <p:spPr>
          <a:xfrm>
            <a:off x="729450" y="1318650"/>
            <a:ext cx="7688400" cy="535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dk2"/>
              </a:buClr>
              <a:buSzPts val="3000"/>
              <a:buNone/>
              <a:defRPr sz="3000">
                <a:solidFill>
                  <a:schemeClr val="dk2"/>
                </a:solidFill>
              </a:defRPr>
            </a:lvl1pPr>
            <a:lvl2pPr lvl="1" algn="l">
              <a:lnSpc>
                <a:spcPct val="100000"/>
              </a:lnSpc>
              <a:spcBef>
                <a:spcPts val="0"/>
              </a:spcBef>
              <a:spcAft>
                <a:spcPts val="0"/>
              </a:spcAft>
              <a:buClr>
                <a:schemeClr val="dk2"/>
              </a:buClr>
              <a:buSzPts val="3000"/>
              <a:buNone/>
              <a:defRPr sz="3000">
                <a:solidFill>
                  <a:schemeClr val="dk2"/>
                </a:solidFill>
              </a:defRPr>
            </a:lvl2pPr>
            <a:lvl3pPr lvl="2" algn="l">
              <a:lnSpc>
                <a:spcPct val="100000"/>
              </a:lnSpc>
              <a:spcBef>
                <a:spcPts val="0"/>
              </a:spcBef>
              <a:spcAft>
                <a:spcPts val="0"/>
              </a:spcAft>
              <a:buClr>
                <a:schemeClr val="dk2"/>
              </a:buClr>
              <a:buSzPts val="3000"/>
              <a:buNone/>
              <a:defRPr sz="3000">
                <a:solidFill>
                  <a:schemeClr val="dk2"/>
                </a:solidFill>
              </a:defRPr>
            </a:lvl3pPr>
            <a:lvl4pPr lvl="3" algn="l">
              <a:lnSpc>
                <a:spcPct val="100000"/>
              </a:lnSpc>
              <a:spcBef>
                <a:spcPts val="0"/>
              </a:spcBef>
              <a:spcAft>
                <a:spcPts val="0"/>
              </a:spcAft>
              <a:buClr>
                <a:schemeClr val="dk2"/>
              </a:buClr>
              <a:buSzPts val="3000"/>
              <a:buNone/>
              <a:defRPr sz="3000">
                <a:solidFill>
                  <a:schemeClr val="dk2"/>
                </a:solidFill>
              </a:defRPr>
            </a:lvl4pPr>
            <a:lvl5pPr lvl="4" algn="l">
              <a:lnSpc>
                <a:spcPct val="100000"/>
              </a:lnSpc>
              <a:spcBef>
                <a:spcPts val="0"/>
              </a:spcBef>
              <a:spcAft>
                <a:spcPts val="0"/>
              </a:spcAft>
              <a:buClr>
                <a:schemeClr val="dk2"/>
              </a:buClr>
              <a:buSzPts val="3000"/>
              <a:buNone/>
              <a:defRPr sz="3000">
                <a:solidFill>
                  <a:schemeClr val="dk2"/>
                </a:solidFill>
              </a:defRPr>
            </a:lvl5pPr>
            <a:lvl6pPr lvl="5" algn="l">
              <a:lnSpc>
                <a:spcPct val="100000"/>
              </a:lnSpc>
              <a:spcBef>
                <a:spcPts val="0"/>
              </a:spcBef>
              <a:spcAft>
                <a:spcPts val="0"/>
              </a:spcAft>
              <a:buClr>
                <a:schemeClr val="dk2"/>
              </a:buClr>
              <a:buSzPts val="3000"/>
              <a:buNone/>
              <a:defRPr sz="3000">
                <a:solidFill>
                  <a:schemeClr val="dk2"/>
                </a:solidFill>
              </a:defRPr>
            </a:lvl6pPr>
            <a:lvl7pPr lvl="6" algn="l">
              <a:lnSpc>
                <a:spcPct val="100000"/>
              </a:lnSpc>
              <a:spcBef>
                <a:spcPts val="0"/>
              </a:spcBef>
              <a:spcAft>
                <a:spcPts val="0"/>
              </a:spcAft>
              <a:buClr>
                <a:schemeClr val="dk2"/>
              </a:buClr>
              <a:buSzPts val="3000"/>
              <a:buNone/>
              <a:defRPr sz="3000">
                <a:solidFill>
                  <a:schemeClr val="dk2"/>
                </a:solidFill>
              </a:defRPr>
            </a:lvl7pPr>
            <a:lvl8pPr lvl="7" algn="l">
              <a:lnSpc>
                <a:spcPct val="100000"/>
              </a:lnSpc>
              <a:spcBef>
                <a:spcPts val="0"/>
              </a:spcBef>
              <a:spcAft>
                <a:spcPts val="0"/>
              </a:spcAft>
              <a:buClr>
                <a:schemeClr val="dk2"/>
              </a:buClr>
              <a:buSzPts val="3000"/>
              <a:buNone/>
              <a:defRPr sz="3000">
                <a:solidFill>
                  <a:schemeClr val="dk2"/>
                </a:solidFill>
              </a:defRPr>
            </a:lvl8pPr>
            <a:lvl9pPr lvl="8" algn="l">
              <a:lnSpc>
                <a:spcPct val="100000"/>
              </a:lnSpc>
              <a:spcBef>
                <a:spcPts val="0"/>
              </a:spcBef>
              <a:spcAft>
                <a:spcPts val="0"/>
              </a:spcAft>
              <a:buClr>
                <a:schemeClr val="dk2"/>
              </a:buClr>
              <a:buSzPts val="3000"/>
              <a:buNone/>
              <a:defRPr sz="3000">
                <a:solidFill>
                  <a:schemeClr val="dk2"/>
                </a:solidFill>
              </a:defRPr>
            </a:lvl9pPr>
          </a:lstStyle>
          <a:p>
            <a:endParaRPr/>
          </a:p>
        </p:txBody>
      </p:sp>
      <p:sp>
        <p:nvSpPr>
          <p:cNvPr id="107" name="Google Shape;107;p25"/>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treamline">
    <p:bg>
      <p:bgPr>
        <a:solidFill>
          <a:schemeClr val="lt1"/>
        </a:solidFill>
        <a:effectLst/>
      </p:bgPr>
    </p:bg>
    <p:spTree>
      <p:nvGrpSpPr>
        <p:cNvPr id="1" name="Shape 5"/>
        <p:cNvGrpSpPr/>
        <p:nvPr/>
      </p:nvGrpSpPr>
      <p:grpSpPr>
        <a:xfrm>
          <a:off x="0" y="0"/>
          <a:ext cx="0" cy="0"/>
          <a:chOff x="0" y="0"/>
          <a:chExt cx="0" cy="0"/>
        </a:xfrm>
      </p:grpSpPr>
      <p:sp>
        <p:nvSpPr>
          <p:cNvPr id="6" name="Google Shape;6;p1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1pPr>
            <a:lvl2pPr marR="0" lvl="1"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2pPr>
            <a:lvl3pPr marR="0" lvl="2"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3pPr>
            <a:lvl4pPr marR="0" lvl="3"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4pPr>
            <a:lvl5pPr marR="0" lvl="4"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5pPr>
            <a:lvl6pPr marR="0" lvl="5"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6pPr>
            <a:lvl7pPr marR="0" lvl="6"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7pPr>
            <a:lvl8pPr marR="0" lvl="7"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8pPr>
            <a:lvl9pPr marR="0" lvl="8"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9pPr>
          </a:lstStyle>
          <a:p>
            <a:endParaRPr/>
          </a:p>
        </p:txBody>
      </p:sp>
      <p:sp>
        <p:nvSpPr>
          <p:cNvPr id="7" name="Google Shape;7;p14"/>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11150" algn="l" rtl="0">
              <a:lnSpc>
                <a:spcPct val="115000"/>
              </a:lnSpc>
              <a:spcBef>
                <a:spcPts val="0"/>
              </a:spcBef>
              <a:spcAft>
                <a:spcPts val="0"/>
              </a:spcAft>
              <a:buClr>
                <a:schemeClr val="accent1"/>
              </a:buClr>
              <a:buSzPts val="1300"/>
              <a:buFont typeface="Lato"/>
              <a:buChar char="●"/>
              <a:defRPr sz="1300" b="0" i="0" u="none" strike="noStrike" cap="none">
                <a:solidFill>
                  <a:schemeClr val="accent1"/>
                </a:solidFill>
                <a:latin typeface="Lato"/>
                <a:ea typeface="Lato"/>
                <a:cs typeface="Lato"/>
                <a:sym typeface="Lato"/>
              </a:defRPr>
            </a:lvl1pPr>
            <a:lvl2pPr marL="914400" marR="0" lvl="1"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2pPr>
            <a:lvl3pPr marL="1371600" marR="0" lvl="2"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3pPr>
            <a:lvl4pPr marL="1828800" marR="0" lvl="3"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4pPr>
            <a:lvl5pPr marL="2286000" marR="0" lvl="4"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5pPr>
            <a:lvl6pPr marL="2743200" marR="0" lvl="5"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6pPr>
            <a:lvl7pPr marL="3200400" marR="0" lvl="6"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7pPr>
            <a:lvl8pPr marL="3657600" marR="0" lvl="7"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8pPr>
            <a:lvl9pPr marL="4114800" marR="0" lvl="8" indent="-298450" algn="l" rtl="0">
              <a:lnSpc>
                <a:spcPct val="115000"/>
              </a:lnSpc>
              <a:spcBef>
                <a:spcPts val="1600"/>
              </a:spcBef>
              <a:spcAft>
                <a:spcPts val="1600"/>
              </a:spcAft>
              <a:buClr>
                <a:schemeClr val="accent1"/>
              </a:buClr>
              <a:buSzPts val="1100"/>
              <a:buFont typeface="Lato"/>
              <a:buChar char="■"/>
              <a:defRPr sz="1100" b="0" i="0" u="none" strike="noStrike" cap="none">
                <a:solidFill>
                  <a:schemeClr val="accent1"/>
                </a:solidFill>
                <a:latin typeface="Lato"/>
                <a:ea typeface="Lato"/>
                <a:cs typeface="Lato"/>
                <a:sym typeface="Lato"/>
              </a:defRPr>
            </a:lvl9pPr>
          </a:lstStyle>
          <a:p>
            <a:endParaRPr/>
          </a:p>
        </p:txBody>
      </p:sp>
      <p:sp>
        <p:nvSpPr>
          <p:cNvPr id="8" name="Google Shape;8;p14"/>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4" r:id="rId4"/>
    <p:sldLayoutId id="2147483655" r:id="rId5"/>
    <p:sldLayoutId id="2147483656" r:id="rId6"/>
    <p:sldLayoutId id="2147483657" r:id="rId7"/>
    <p:sldLayoutId id="2147483658" r:id="rId8"/>
    <p:sldLayoutId id="2147483659" r:id="rId9"/>
    <p:sldLayoutId id="2147483660" r:id="rId10"/>
    <p:sldLayoutId id="2147483661" r:id="rId11"/>
    <p:sldLayoutId id="2147483662" r:id="rId12"/>
    <p:sldLayoutId id="2147483663"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1"/>
          <p:cNvSpPr txBox="1"/>
          <p:nvPr/>
        </p:nvSpPr>
        <p:spPr>
          <a:xfrm>
            <a:off x="0" y="183700"/>
            <a:ext cx="9144000" cy="4926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 sz="2000" b="1" i="0" u="none" strike="noStrike" cap="none">
                <a:solidFill>
                  <a:srgbClr val="000000"/>
                </a:solidFill>
                <a:latin typeface="Roboto"/>
                <a:ea typeface="Roboto"/>
                <a:cs typeface="Roboto"/>
                <a:sym typeface="Roboto"/>
              </a:rPr>
              <a:t>DELHI TECHNOLOGICAL UNIVERSITY</a:t>
            </a:r>
            <a:endParaRPr sz="2000" b="1" i="0" u="none" strike="noStrike" cap="none">
              <a:solidFill>
                <a:srgbClr val="000000"/>
              </a:solidFill>
              <a:latin typeface="Roboto"/>
              <a:ea typeface="Roboto"/>
              <a:cs typeface="Roboto"/>
              <a:sym typeface="Roboto"/>
            </a:endParaRPr>
          </a:p>
        </p:txBody>
      </p:sp>
      <p:pic>
        <p:nvPicPr>
          <p:cNvPr id="136" name="Google Shape;136;p1"/>
          <p:cNvPicPr preferRelativeResize="0"/>
          <p:nvPr/>
        </p:nvPicPr>
        <p:blipFill rotWithShape="1">
          <a:blip r:embed="rId3">
            <a:alphaModFix/>
          </a:blip>
          <a:srcRect/>
          <a:stretch/>
        </p:blipFill>
        <p:spPr>
          <a:xfrm>
            <a:off x="3714750" y="609600"/>
            <a:ext cx="1796150" cy="1736278"/>
          </a:xfrm>
          <a:prstGeom prst="rect">
            <a:avLst/>
          </a:prstGeom>
          <a:noFill/>
          <a:ln>
            <a:noFill/>
          </a:ln>
        </p:spPr>
      </p:pic>
      <p:sp>
        <p:nvSpPr>
          <p:cNvPr id="137" name="Google Shape;137;p1"/>
          <p:cNvSpPr txBox="1"/>
          <p:nvPr/>
        </p:nvSpPr>
        <p:spPr>
          <a:xfrm>
            <a:off x="0" y="2463700"/>
            <a:ext cx="9144000" cy="4002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 sz="1400" b="1" i="0" u="none" strike="noStrike" cap="none">
                <a:solidFill>
                  <a:srgbClr val="000000"/>
                </a:solidFill>
                <a:latin typeface="Lato"/>
                <a:ea typeface="Lato"/>
                <a:cs typeface="Lato"/>
                <a:sym typeface="Lato"/>
              </a:rPr>
              <a:t>DEPARTMENT OF INFORMATION TECHNOLOGY</a:t>
            </a:r>
            <a:endParaRPr sz="1400" b="1" i="0" u="none" strike="noStrike" cap="none">
              <a:solidFill>
                <a:srgbClr val="000000"/>
              </a:solidFill>
              <a:latin typeface="Lato"/>
              <a:ea typeface="Lato"/>
              <a:cs typeface="Lato"/>
              <a:sym typeface="Lato"/>
            </a:endParaRPr>
          </a:p>
        </p:txBody>
      </p:sp>
      <p:sp>
        <p:nvSpPr>
          <p:cNvPr id="138" name="Google Shape;138;p1"/>
          <p:cNvSpPr txBox="1"/>
          <p:nvPr/>
        </p:nvSpPr>
        <p:spPr>
          <a:xfrm>
            <a:off x="0" y="2863900"/>
            <a:ext cx="9144000" cy="400079"/>
          </a:xfrm>
          <a:prstGeom prst="rect">
            <a:avLst/>
          </a:prstGeom>
          <a:noFill/>
          <a:ln>
            <a:noFill/>
          </a:ln>
        </p:spPr>
        <p:txBody>
          <a:bodyPr spcFirstLastPara="1" wrap="square" lIns="91425" tIns="91425" rIns="91425" bIns="91425" anchor="t" anchorCtr="0">
            <a:spAutoFit/>
          </a:bodyPr>
          <a:lstStyle/>
          <a:p>
            <a:pPr lvl="0" algn="ctr">
              <a:buSzPts val="1400"/>
            </a:pPr>
            <a:r>
              <a:rPr lang="en" sz="1400" b="1" i="0" u="none" strike="noStrike" cap="none" dirty="0">
                <a:solidFill>
                  <a:srgbClr val="000000"/>
                </a:solidFill>
                <a:latin typeface="Lato"/>
                <a:ea typeface="Lato"/>
                <a:cs typeface="Lato"/>
                <a:sym typeface="Lato"/>
              </a:rPr>
              <a:t>Title  </a:t>
            </a:r>
            <a:r>
              <a:rPr lang="en" sz="1400" b="0" i="0" u="none" strike="noStrike" cap="none" dirty="0">
                <a:solidFill>
                  <a:srgbClr val="000000"/>
                </a:solidFill>
                <a:latin typeface="Lato"/>
                <a:ea typeface="Lato"/>
                <a:cs typeface="Lato"/>
                <a:sym typeface="Lato"/>
              </a:rPr>
              <a:t>- </a:t>
            </a:r>
            <a:r>
              <a:rPr lang="en-US" dirty="0">
                <a:latin typeface="Lato"/>
                <a:ea typeface="Lato"/>
                <a:cs typeface="Lato"/>
                <a:sym typeface="Lato"/>
              </a:rPr>
              <a:t>CNN Based Deep Learning Method for Detecting Breast Cancer</a:t>
            </a:r>
            <a:endParaRPr sz="1400" b="0" i="0" u="none" strike="noStrike" cap="none" dirty="0">
              <a:solidFill>
                <a:srgbClr val="000000"/>
              </a:solidFill>
              <a:latin typeface="Lato"/>
              <a:ea typeface="Lato"/>
              <a:cs typeface="Lato"/>
              <a:sym typeface="Lato"/>
            </a:endParaRPr>
          </a:p>
        </p:txBody>
      </p:sp>
      <p:sp>
        <p:nvSpPr>
          <p:cNvPr id="139" name="Google Shape;139;p1"/>
          <p:cNvSpPr txBox="1"/>
          <p:nvPr/>
        </p:nvSpPr>
        <p:spPr>
          <a:xfrm>
            <a:off x="447250" y="3781975"/>
            <a:ext cx="3640200" cy="104641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1" i="0" u="none" strike="noStrike" cap="none" dirty="0">
                <a:solidFill>
                  <a:srgbClr val="000000"/>
                </a:solidFill>
                <a:latin typeface="Lato"/>
                <a:ea typeface="Lato"/>
                <a:cs typeface="Lato"/>
                <a:sym typeface="Lato"/>
              </a:rPr>
              <a:t>Under Supervision of:</a:t>
            </a:r>
            <a:endParaRPr sz="1400" b="1" i="0" u="none" strike="noStrike" cap="none" dirty="0">
              <a:solidFill>
                <a:srgbClr val="000000"/>
              </a:solidFill>
              <a:latin typeface="Lato"/>
              <a:ea typeface="Lato"/>
              <a:cs typeface="Lato"/>
              <a:sym typeface="Lato"/>
            </a:endParaRPr>
          </a:p>
          <a:p>
            <a:pPr marL="0" marR="0" lvl="0" indent="0" algn="l" rtl="0">
              <a:lnSpc>
                <a:spcPct val="100000"/>
              </a:lnSpc>
              <a:spcBef>
                <a:spcPts val="0"/>
              </a:spcBef>
              <a:spcAft>
                <a:spcPts val="0"/>
              </a:spcAft>
              <a:buClr>
                <a:srgbClr val="000000"/>
              </a:buClr>
              <a:buSzPts val="1400"/>
              <a:buFont typeface="Arial"/>
              <a:buNone/>
            </a:pPr>
            <a:endParaRPr sz="1400" b="1" i="0" u="none" strike="noStrike" cap="none" dirty="0">
              <a:solidFill>
                <a:srgbClr val="000000"/>
              </a:solidFill>
              <a:latin typeface="Lato"/>
              <a:ea typeface="Lato"/>
              <a:cs typeface="Lato"/>
              <a:sym typeface="Lato"/>
            </a:endParaRPr>
          </a:p>
          <a:p>
            <a:pPr marL="0" marR="0" lvl="0" indent="0" algn="l" rtl="0">
              <a:lnSpc>
                <a:spcPct val="100000"/>
              </a:lnSpc>
              <a:spcBef>
                <a:spcPts val="0"/>
              </a:spcBef>
              <a:spcAft>
                <a:spcPts val="0"/>
              </a:spcAft>
              <a:buClr>
                <a:srgbClr val="000000"/>
              </a:buClr>
              <a:buSzPts val="1400"/>
              <a:buFont typeface="Arial"/>
              <a:buNone/>
            </a:pPr>
            <a:r>
              <a:rPr lang="en" dirty="0" smtClean="0">
                <a:latin typeface="Lato"/>
                <a:ea typeface="Lato"/>
                <a:cs typeface="Lato"/>
                <a:sym typeface="Lato"/>
              </a:rPr>
              <a:t>Prof</a:t>
            </a:r>
            <a:r>
              <a:rPr lang="en" sz="1400" b="0" i="0" u="none" strike="noStrike" cap="none" dirty="0" smtClean="0">
                <a:solidFill>
                  <a:srgbClr val="000000"/>
                </a:solidFill>
                <a:latin typeface="Lato"/>
                <a:ea typeface="Lato"/>
                <a:cs typeface="Lato"/>
                <a:sym typeface="Lato"/>
              </a:rPr>
              <a:t>. </a:t>
            </a:r>
            <a:r>
              <a:rPr lang="en" sz="1400" b="0" i="0" u="none" strike="noStrike" cap="none" dirty="0">
                <a:solidFill>
                  <a:srgbClr val="000000"/>
                </a:solidFill>
                <a:latin typeface="Lato"/>
                <a:ea typeface="Lato"/>
                <a:cs typeface="Lato"/>
                <a:sym typeface="Lato"/>
              </a:rPr>
              <a:t>Kapil </a:t>
            </a:r>
            <a:r>
              <a:rPr lang="en" sz="1400" b="0" i="0" u="none" strike="noStrike" cap="none" dirty="0" smtClean="0">
                <a:solidFill>
                  <a:srgbClr val="000000"/>
                </a:solidFill>
                <a:latin typeface="Lato"/>
                <a:ea typeface="Lato"/>
                <a:cs typeface="Lato"/>
                <a:sym typeface="Lato"/>
              </a:rPr>
              <a:t>Sharma</a:t>
            </a:r>
            <a:endParaRPr sz="1400" b="0" i="0" u="none" strike="noStrike" cap="none" dirty="0">
              <a:solidFill>
                <a:srgbClr val="000000"/>
              </a:solidFill>
              <a:latin typeface="Lato"/>
              <a:ea typeface="Lato"/>
              <a:cs typeface="Lato"/>
              <a:sym typeface="Lato"/>
            </a:endParaRPr>
          </a:p>
          <a:p>
            <a:pPr marL="0" marR="0" lvl="0" indent="0" algn="l" rtl="0">
              <a:lnSpc>
                <a:spcPct val="100000"/>
              </a:lnSpc>
              <a:spcBef>
                <a:spcPts val="0"/>
              </a:spcBef>
              <a:spcAft>
                <a:spcPts val="0"/>
              </a:spcAft>
              <a:buClr>
                <a:srgbClr val="000000"/>
              </a:buClr>
              <a:buSzPts val="1400"/>
              <a:buFont typeface="Arial"/>
              <a:buNone/>
            </a:pPr>
            <a:r>
              <a:rPr lang="en" sz="1400" b="0" i="0" u="none" strike="noStrike" cap="none" dirty="0">
                <a:solidFill>
                  <a:srgbClr val="000000"/>
                </a:solidFill>
                <a:latin typeface="Lato"/>
                <a:ea typeface="Lato"/>
                <a:cs typeface="Lato"/>
                <a:sym typeface="Lato"/>
              </a:rPr>
              <a:t>Department of Information Technology</a:t>
            </a:r>
            <a:endParaRPr sz="1400" b="0" i="0" u="none" strike="noStrike" cap="none" dirty="0">
              <a:solidFill>
                <a:srgbClr val="000000"/>
              </a:solidFill>
              <a:latin typeface="Lato"/>
              <a:ea typeface="Lato"/>
              <a:cs typeface="Lato"/>
              <a:sym typeface="Lato"/>
            </a:endParaRPr>
          </a:p>
        </p:txBody>
      </p:sp>
      <p:sp>
        <p:nvSpPr>
          <p:cNvPr id="140" name="Google Shape;140;p1"/>
          <p:cNvSpPr txBox="1"/>
          <p:nvPr/>
        </p:nvSpPr>
        <p:spPr>
          <a:xfrm>
            <a:off x="5510900" y="3846825"/>
            <a:ext cx="3079500" cy="1046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1" i="0" u="none" strike="noStrike" cap="none">
                <a:solidFill>
                  <a:srgbClr val="000000"/>
                </a:solidFill>
                <a:latin typeface="Lato"/>
                <a:ea typeface="Lato"/>
                <a:cs typeface="Lato"/>
                <a:sym typeface="Lato"/>
              </a:rPr>
              <a:t>Submitted By:</a:t>
            </a:r>
            <a:endParaRPr sz="1400" b="1" i="0" u="none" strike="noStrike" cap="none">
              <a:solidFill>
                <a:srgbClr val="000000"/>
              </a:solidFill>
              <a:latin typeface="Lato"/>
              <a:ea typeface="Lato"/>
              <a:cs typeface="Lato"/>
              <a:sym typeface="Lato"/>
            </a:endParaRPr>
          </a:p>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Lato"/>
                <a:ea typeface="Lato"/>
                <a:cs typeface="Lato"/>
                <a:sym typeface="Lato"/>
              </a:rPr>
              <a:t>Utkarsh  (2K19/IT/136)</a:t>
            </a:r>
            <a:endParaRPr sz="1400" b="0" i="0" u="none" strike="noStrike" cap="none">
              <a:solidFill>
                <a:srgbClr val="000000"/>
              </a:solidFill>
              <a:latin typeface="Lato"/>
              <a:ea typeface="Lato"/>
              <a:cs typeface="Lato"/>
              <a:sym typeface="Lato"/>
            </a:endParaRPr>
          </a:p>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Lato"/>
                <a:ea typeface="Lato"/>
                <a:cs typeface="Lato"/>
                <a:sym typeface="Lato"/>
              </a:rPr>
              <a:t>Varun Kumar (2K19/IT/140)</a:t>
            </a:r>
            <a:endParaRPr sz="1400" b="0" i="0" u="none" strike="noStrike" cap="none">
              <a:solidFill>
                <a:srgbClr val="000000"/>
              </a:solidFill>
              <a:latin typeface="Lato"/>
              <a:ea typeface="Lato"/>
              <a:cs typeface="Lato"/>
              <a:sym typeface="Lato"/>
            </a:endParaRPr>
          </a:p>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Lato"/>
                <a:ea typeface="Lato"/>
                <a:cs typeface="Lato"/>
                <a:sym typeface="Lato"/>
              </a:rPr>
              <a:t>Yashit Kumar (2K19/IT/149)</a:t>
            </a:r>
            <a:endParaRPr sz="1400" b="0" i="0" u="none" strike="noStrike" cap="none">
              <a:solidFill>
                <a:srgbClr val="000000"/>
              </a:solidFill>
              <a:latin typeface="Lato"/>
              <a:ea typeface="Lato"/>
              <a:cs typeface="Lato"/>
              <a:sym typeface="Lato"/>
            </a:endParaRPr>
          </a:p>
        </p:txBody>
      </p:sp>
      <p:sp>
        <p:nvSpPr>
          <p:cNvPr id="141" name="Google Shape;141;p1"/>
          <p:cNvSpPr txBox="1"/>
          <p:nvPr/>
        </p:nvSpPr>
        <p:spPr>
          <a:xfrm>
            <a:off x="50" y="3414600"/>
            <a:ext cx="9144000" cy="4311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 sz="1600" b="1" i="0" u="none" strike="noStrike" cap="none" dirty="0">
                <a:solidFill>
                  <a:srgbClr val="000000"/>
                </a:solidFill>
                <a:latin typeface="Lato"/>
                <a:ea typeface="Lato"/>
                <a:cs typeface="Lato"/>
                <a:sym typeface="Lato"/>
              </a:rPr>
              <a:t>IT - </a:t>
            </a:r>
            <a:r>
              <a:rPr lang="en" sz="1600" b="1" i="0" u="none" strike="noStrike" cap="none" dirty="0" smtClean="0">
                <a:solidFill>
                  <a:srgbClr val="000000"/>
                </a:solidFill>
                <a:latin typeface="Lato"/>
                <a:ea typeface="Lato"/>
                <a:cs typeface="Lato"/>
                <a:sym typeface="Lato"/>
              </a:rPr>
              <a:t>402 </a:t>
            </a:r>
            <a:r>
              <a:rPr lang="en" sz="1600" b="1" i="0" u="none" strike="noStrike" cap="none" dirty="0">
                <a:solidFill>
                  <a:srgbClr val="000000"/>
                </a:solidFill>
                <a:latin typeface="Lato"/>
                <a:ea typeface="Lato"/>
                <a:cs typeface="Lato"/>
                <a:sym typeface="Lato"/>
              </a:rPr>
              <a:t>- B.Tech Project - </a:t>
            </a:r>
            <a:r>
              <a:rPr lang="en" sz="1600" b="1" i="0" u="none" strike="noStrike" cap="none" dirty="0" smtClean="0">
                <a:solidFill>
                  <a:srgbClr val="000000"/>
                </a:solidFill>
                <a:latin typeface="Lato"/>
                <a:ea typeface="Lato"/>
                <a:cs typeface="Lato"/>
                <a:sym typeface="Lato"/>
              </a:rPr>
              <a:t>2</a:t>
            </a:r>
            <a:endParaRPr sz="1600" b="1" i="0" u="none" strike="noStrike" cap="none" dirty="0">
              <a:solidFill>
                <a:srgbClr val="000000"/>
              </a:solidFill>
              <a:latin typeface="Lato"/>
              <a:ea typeface="Lato"/>
              <a:cs typeface="Lato"/>
              <a:sym typeface="Lato"/>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182"/>
        <p:cNvGrpSpPr/>
        <p:nvPr/>
      </p:nvGrpSpPr>
      <p:grpSpPr>
        <a:xfrm>
          <a:off x="0" y="0"/>
          <a:ext cx="0" cy="0"/>
          <a:chOff x="0" y="0"/>
          <a:chExt cx="0" cy="0"/>
        </a:xfrm>
      </p:grpSpPr>
      <p:sp>
        <p:nvSpPr>
          <p:cNvPr id="183" name="Google Shape;183;g1b54449780e_0_21"/>
          <p:cNvSpPr txBox="1">
            <a:spLocks noGrp="1"/>
          </p:cNvSpPr>
          <p:nvPr>
            <p:ph type="title"/>
          </p:nvPr>
        </p:nvSpPr>
        <p:spPr>
          <a:xfrm>
            <a:off x="410625" y="1322450"/>
            <a:ext cx="3178800" cy="1518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 sz="2000"/>
              <a:t>Dataset Used</a:t>
            </a:r>
            <a:endParaRPr sz="2000"/>
          </a:p>
        </p:txBody>
      </p:sp>
      <p:sp>
        <p:nvSpPr>
          <p:cNvPr id="184" name="Google Shape;184;g1b54449780e_0_21"/>
          <p:cNvSpPr txBox="1">
            <a:spLocks noGrp="1"/>
          </p:cNvSpPr>
          <p:nvPr>
            <p:ph type="subTitle" idx="4294967295"/>
          </p:nvPr>
        </p:nvSpPr>
        <p:spPr>
          <a:xfrm>
            <a:off x="2755450" y="767200"/>
            <a:ext cx="5867400" cy="3862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lt1"/>
              </a:buClr>
              <a:buSzPts val="3000"/>
              <a:buFont typeface="Arial"/>
              <a:buNone/>
            </a:pPr>
            <a:endParaRPr sz="2100" dirty="0">
              <a:solidFill>
                <a:schemeClr val="lt1"/>
              </a:solidFill>
              <a:latin typeface="Times New Roman"/>
              <a:ea typeface="Times New Roman"/>
              <a:cs typeface="Times New Roman"/>
              <a:sym typeface="Times New Roman"/>
            </a:endParaRPr>
          </a:p>
          <a:p>
            <a:pPr marL="0" lvl="0" indent="0" algn="l" rtl="0">
              <a:lnSpc>
                <a:spcPct val="100000"/>
              </a:lnSpc>
              <a:spcBef>
                <a:spcPts val="0"/>
              </a:spcBef>
              <a:spcAft>
                <a:spcPts val="0"/>
              </a:spcAft>
              <a:buClr>
                <a:schemeClr val="lt1"/>
              </a:buClr>
              <a:buSzPts val="3000"/>
              <a:buFont typeface="Arial"/>
              <a:buNone/>
            </a:pPr>
            <a:r>
              <a:rPr lang="en" sz="2100" b="1" dirty="0">
                <a:solidFill>
                  <a:schemeClr val="lt1"/>
                </a:solidFill>
                <a:latin typeface="Raleway"/>
                <a:ea typeface="Raleway"/>
                <a:cs typeface="Raleway"/>
                <a:sym typeface="Raleway"/>
              </a:rPr>
              <a:t>Breast Histopathology Images</a:t>
            </a:r>
            <a:endParaRPr sz="2100" b="1" dirty="0">
              <a:solidFill>
                <a:schemeClr val="lt1"/>
              </a:solidFill>
              <a:latin typeface="Raleway"/>
              <a:ea typeface="Raleway"/>
              <a:cs typeface="Raleway"/>
              <a:sym typeface="Raleway"/>
            </a:endParaRPr>
          </a:p>
          <a:p>
            <a:pPr marL="0" lvl="0" indent="0" algn="l" rtl="0">
              <a:lnSpc>
                <a:spcPct val="100000"/>
              </a:lnSpc>
              <a:spcBef>
                <a:spcPts val="0"/>
              </a:spcBef>
              <a:spcAft>
                <a:spcPts val="0"/>
              </a:spcAft>
              <a:buClr>
                <a:schemeClr val="lt1"/>
              </a:buClr>
              <a:buSzPts val="3000"/>
              <a:buFont typeface="Arial"/>
              <a:buNone/>
            </a:pPr>
            <a:endParaRPr sz="1400" b="1" dirty="0">
              <a:solidFill>
                <a:schemeClr val="lt1"/>
              </a:solidFill>
              <a:latin typeface="Raleway"/>
              <a:ea typeface="Raleway"/>
              <a:cs typeface="Raleway"/>
              <a:sym typeface="Raleway"/>
            </a:endParaRPr>
          </a:p>
          <a:p>
            <a:pPr marL="0" lvl="0" indent="0" algn="l" rtl="0">
              <a:lnSpc>
                <a:spcPct val="100000"/>
              </a:lnSpc>
              <a:spcBef>
                <a:spcPts val="0"/>
              </a:spcBef>
              <a:spcAft>
                <a:spcPts val="0"/>
              </a:spcAft>
              <a:buClr>
                <a:schemeClr val="lt1"/>
              </a:buClr>
              <a:buSzPts val="3000"/>
              <a:buFont typeface="Arial"/>
              <a:buNone/>
            </a:pPr>
            <a:r>
              <a:rPr lang="en" sz="1400" b="1" dirty="0">
                <a:solidFill>
                  <a:schemeClr val="lt1"/>
                </a:solidFill>
                <a:latin typeface="Raleway"/>
                <a:ea typeface="Raleway"/>
                <a:cs typeface="Raleway"/>
                <a:sym typeface="Raleway"/>
              </a:rPr>
              <a:t>The original dataset consisted of 277,524 patches of size 50 x 50 were extracted (198,738 IDC negative and 78,786 IDC positive).</a:t>
            </a:r>
            <a:endParaRPr sz="1400" b="1" dirty="0">
              <a:solidFill>
                <a:schemeClr val="lt1"/>
              </a:solidFill>
              <a:latin typeface="Raleway"/>
              <a:ea typeface="Raleway"/>
              <a:cs typeface="Raleway"/>
              <a:sym typeface="Raleway"/>
            </a:endParaRPr>
          </a:p>
          <a:p>
            <a:pPr marL="0" lvl="0" indent="0" algn="l" rtl="0">
              <a:lnSpc>
                <a:spcPct val="100000"/>
              </a:lnSpc>
              <a:spcBef>
                <a:spcPts val="0"/>
              </a:spcBef>
              <a:spcAft>
                <a:spcPts val="0"/>
              </a:spcAft>
              <a:buClr>
                <a:schemeClr val="lt1"/>
              </a:buClr>
              <a:buSzPts val="3000"/>
              <a:buFont typeface="Arial"/>
              <a:buNone/>
            </a:pPr>
            <a:endParaRPr sz="1400" b="1" dirty="0">
              <a:solidFill>
                <a:schemeClr val="lt1"/>
              </a:solidFill>
              <a:latin typeface="Raleway"/>
              <a:ea typeface="Raleway"/>
              <a:cs typeface="Raleway"/>
              <a:sym typeface="Raleway"/>
            </a:endParaRPr>
          </a:p>
          <a:p>
            <a:pPr marL="0" lvl="0" indent="0" algn="l" rtl="0">
              <a:lnSpc>
                <a:spcPct val="100000"/>
              </a:lnSpc>
              <a:spcBef>
                <a:spcPts val="0"/>
              </a:spcBef>
              <a:spcAft>
                <a:spcPts val="0"/>
              </a:spcAft>
              <a:buClr>
                <a:schemeClr val="lt1"/>
              </a:buClr>
              <a:buSzPts val="3000"/>
              <a:buFont typeface="Arial"/>
              <a:buNone/>
            </a:pPr>
            <a:r>
              <a:rPr lang="en" sz="1400" b="1" dirty="0">
                <a:solidFill>
                  <a:schemeClr val="lt1"/>
                </a:solidFill>
                <a:latin typeface="Raleway"/>
                <a:ea typeface="Raleway"/>
                <a:cs typeface="Raleway"/>
                <a:sym typeface="Raleway"/>
              </a:rPr>
              <a:t> Each patch’s file name is of the format: uxXyYclassC.png — &gt; example 10253idx5x1351y1101class0.png . </a:t>
            </a:r>
            <a:endParaRPr sz="1400" b="1" dirty="0">
              <a:solidFill>
                <a:schemeClr val="lt1"/>
              </a:solidFill>
              <a:latin typeface="Raleway"/>
              <a:ea typeface="Raleway"/>
              <a:cs typeface="Raleway"/>
              <a:sym typeface="Raleway"/>
            </a:endParaRPr>
          </a:p>
          <a:p>
            <a:pPr marL="0" lvl="0" indent="0" algn="l" rtl="0">
              <a:lnSpc>
                <a:spcPct val="100000"/>
              </a:lnSpc>
              <a:spcBef>
                <a:spcPts val="0"/>
              </a:spcBef>
              <a:spcAft>
                <a:spcPts val="0"/>
              </a:spcAft>
              <a:buClr>
                <a:schemeClr val="lt1"/>
              </a:buClr>
              <a:buSzPts val="3000"/>
              <a:buFont typeface="Arial"/>
              <a:buNone/>
            </a:pPr>
            <a:endParaRPr sz="1400" b="1" dirty="0">
              <a:solidFill>
                <a:schemeClr val="lt1"/>
              </a:solidFill>
              <a:latin typeface="Raleway"/>
              <a:ea typeface="Raleway"/>
              <a:cs typeface="Raleway"/>
              <a:sym typeface="Raleway"/>
            </a:endParaRPr>
          </a:p>
          <a:p>
            <a:pPr marL="0" lvl="0" indent="0" algn="l" rtl="0">
              <a:lnSpc>
                <a:spcPct val="100000"/>
              </a:lnSpc>
              <a:spcBef>
                <a:spcPts val="0"/>
              </a:spcBef>
              <a:spcAft>
                <a:spcPts val="0"/>
              </a:spcAft>
              <a:buClr>
                <a:schemeClr val="lt1"/>
              </a:buClr>
              <a:buSzPts val="3000"/>
              <a:buFont typeface="Arial"/>
              <a:buNone/>
            </a:pPr>
            <a:r>
              <a:rPr lang="en" sz="1400" b="1" dirty="0">
                <a:solidFill>
                  <a:schemeClr val="lt1"/>
                </a:solidFill>
                <a:latin typeface="Raleway"/>
                <a:ea typeface="Raleway"/>
                <a:cs typeface="Raleway"/>
                <a:sym typeface="Raleway"/>
              </a:rPr>
              <a:t>Where u is the patient ID (10253idx5), X is the x-coordinate of where this patch was cropped from, Y is the y-coordinate of where this patch was cropped from, and C indicates the class where 0 is non-IDC and 1 is IDC.</a:t>
            </a:r>
            <a:endParaRPr sz="1400" b="0" i="0" u="none" strike="noStrike" cap="none" dirty="0">
              <a:solidFill>
                <a:schemeClr val="accent1"/>
              </a:solidFill>
              <a:latin typeface="Lato"/>
              <a:ea typeface="Lato"/>
              <a:cs typeface="Lato"/>
              <a:sym typeface="Lato"/>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8"/>
          <p:cNvSpPr txBox="1">
            <a:spLocks noGrp="1"/>
          </p:cNvSpPr>
          <p:nvPr>
            <p:ph type="title"/>
          </p:nvPr>
        </p:nvSpPr>
        <p:spPr>
          <a:xfrm>
            <a:off x="131400" y="294275"/>
            <a:ext cx="7410900" cy="980700"/>
          </a:xfrm>
          <a:prstGeom prst="rect">
            <a:avLst/>
          </a:prstGeom>
          <a:noFill/>
          <a:ln>
            <a:noFill/>
          </a:ln>
        </p:spPr>
        <p:txBody>
          <a:bodyPr spcFirstLastPara="1" wrap="square" lIns="91425" tIns="91425" rIns="91425" bIns="91425" anchor="t" anchorCtr="0">
            <a:noAutofit/>
          </a:bodyPr>
          <a:lstStyle/>
          <a:p>
            <a:pPr marL="0" marR="304800" lvl="0" indent="0" algn="just" rtl="0">
              <a:spcBef>
                <a:spcPts val="0"/>
              </a:spcBef>
              <a:spcAft>
                <a:spcPts val="0"/>
              </a:spcAft>
              <a:buNone/>
            </a:pPr>
            <a:endParaRPr sz="1400" dirty="0">
              <a:solidFill>
                <a:srgbClr val="000000"/>
              </a:solidFill>
              <a:latin typeface="Times New Roman"/>
              <a:ea typeface="Times New Roman"/>
              <a:cs typeface="Times New Roman"/>
              <a:sym typeface="Times New Roman"/>
            </a:endParaRPr>
          </a:p>
          <a:p>
            <a:pPr lvl="0" algn="just">
              <a:lnSpc>
                <a:spcPct val="151666"/>
              </a:lnSpc>
            </a:pPr>
            <a:r>
              <a:rPr lang="en-US" dirty="0" smtClean="0"/>
              <a:t>PROPOSED METHODOLOGY</a:t>
            </a:r>
            <a:endParaRPr dirty="0"/>
          </a:p>
        </p:txBody>
      </p:sp>
      <p:sp>
        <p:nvSpPr>
          <p:cNvPr id="220" name="Google Shape;220;p8"/>
          <p:cNvSpPr txBox="1"/>
          <p:nvPr/>
        </p:nvSpPr>
        <p:spPr>
          <a:xfrm>
            <a:off x="131400" y="1327375"/>
            <a:ext cx="8881200" cy="3554789"/>
          </a:xfrm>
          <a:prstGeom prst="rect">
            <a:avLst/>
          </a:prstGeom>
          <a:noFill/>
          <a:ln>
            <a:noFill/>
          </a:ln>
        </p:spPr>
        <p:txBody>
          <a:bodyPr spcFirstLastPara="1" wrap="square" lIns="91425" tIns="91425" rIns="91425" bIns="91425" anchor="t" anchorCtr="0">
            <a:spAutoFit/>
          </a:bodyPr>
          <a:lstStyle/>
          <a:p>
            <a:pPr marR="304800" lvl="0" algn="just"/>
            <a:r>
              <a:rPr lang="en-US" sz="1300" dirty="0">
                <a:solidFill>
                  <a:schemeClr val="lt1"/>
                </a:solidFill>
                <a:latin typeface="Times New Roman"/>
                <a:ea typeface="Times New Roman"/>
                <a:cs typeface="Times New Roman"/>
                <a:sym typeface="Times New Roman"/>
              </a:rPr>
              <a:t>A twenty two layer CNN architecture has been proposed by us, which gave outstanding results in identifying breast cancer. The diagram represented in Fig. 1 gives a brief description regarding how our proposed model has been implemented. We have first created a convolutional layer comprising of 32 convolutional filters, each having dimension 3*3, This first convolutional acts as input layer for the showcased model. The </a:t>
            </a:r>
            <a:r>
              <a:rPr lang="en-US" sz="1300" dirty="0" err="1">
                <a:solidFill>
                  <a:schemeClr val="lt1"/>
                </a:solidFill>
                <a:latin typeface="Times New Roman"/>
                <a:ea typeface="Times New Roman"/>
                <a:cs typeface="Times New Roman"/>
                <a:sym typeface="Times New Roman"/>
              </a:rPr>
              <a:t>ReLU</a:t>
            </a:r>
            <a:r>
              <a:rPr lang="en-US" sz="1300" dirty="0">
                <a:solidFill>
                  <a:schemeClr val="lt1"/>
                </a:solidFill>
                <a:latin typeface="Times New Roman"/>
                <a:ea typeface="Times New Roman"/>
                <a:cs typeface="Times New Roman"/>
                <a:sym typeface="Times New Roman"/>
              </a:rPr>
              <a:t> function is selected as activation function for this layer. </a:t>
            </a:r>
            <a:endParaRPr lang="en-US" sz="1300" dirty="0" smtClean="0">
              <a:solidFill>
                <a:schemeClr val="lt1"/>
              </a:solidFill>
              <a:latin typeface="Times New Roman"/>
              <a:ea typeface="Times New Roman"/>
              <a:cs typeface="Times New Roman"/>
              <a:sym typeface="Times New Roman"/>
            </a:endParaRPr>
          </a:p>
          <a:p>
            <a:pPr marR="304800" lvl="0" algn="just"/>
            <a:endParaRPr lang="en-US" sz="1300" dirty="0">
              <a:solidFill>
                <a:schemeClr val="lt1"/>
              </a:solidFill>
              <a:latin typeface="Times New Roman"/>
              <a:ea typeface="Times New Roman"/>
              <a:cs typeface="Times New Roman"/>
              <a:sym typeface="Times New Roman"/>
            </a:endParaRPr>
          </a:p>
          <a:p>
            <a:pPr marR="304800" lvl="0" algn="just"/>
            <a:r>
              <a:rPr lang="en-US" sz="1300" dirty="0" smtClean="0">
                <a:solidFill>
                  <a:schemeClr val="lt1"/>
                </a:solidFill>
                <a:latin typeface="Times New Roman"/>
                <a:ea typeface="Times New Roman"/>
                <a:cs typeface="Times New Roman"/>
                <a:sym typeface="Times New Roman"/>
              </a:rPr>
              <a:t>If </a:t>
            </a:r>
            <a:r>
              <a:rPr lang="en-US" sz="1300" dirty="0">
                <a:solidFill>
                  <a:schemeClr val="lt1"/>
                </a:solidFill>
                <a:latin typeface="Times New Roman"/>
                <a:ea typeface="Times New Roman"/>
                <a:cs typeface="Times New Roman"/>
                <a:sym typeface="Times New Roman"/>
              </a:rPr>
              <a:t>the input value is positive, </a:t>
            </a:r>
            <a:r>
              <a:rPr lang="en-US" sz="1300" dirty="0" err="1">
                <a:solidFill>
                  <a:schemeClr val="lt1"/>
                </a:solidFill>
                <a:latin typeface="Times New Roman"/>
                <a:ea typeface="Times New Roman"/>
                <a:cs typeface="Times New Roman"/>
                <a:sym typeface="Times New Roman"/>
              </a:rPr>
              <a:t>ReLU</a:t>
            </a:r>
            <a:r>
              <a:rPr lang="en-US" sz="1300" dirty="0">
                <a:solidFill>
                  <a:schemeClr val="lt1"/>
                </a:solidFill>
                <a:latin typeface="Times New Roman"/>
                <a:ea typeface="Times New Roman"/>
                <a:cs typeface="Times New Roman"/>
                <a:sym typeface="Times New Roman"/>
              </a:rPr>
              <a:t> function will output value same as input value, else it outputs zero. Batch Normalization layer is applied after this convolutional layer. Batch Normalization is an approach through which neural networks are created quickly and additional stability is added by normalization of layers’ inputs. Another convolutional layer comprising 32 filters, each having dimension 3*3 is added. Next, a max pooling layer is added, in which a 2D filter is slid over every channel of feature map. </a:t>
            </a:r>
            <a:endParaRPr lang="en-US" sz="1300" dirty="0" smtClean="0">
              <a:solidFill>
                <a:schemeClr val="lt1"/>
              </a:solidFill>
              <a:latin typeface="Times New Roman"/>
              <a:ea typeface="Times New Roman"/>
              <a:cs typeface="Times New Roman"/>
              <a:sym typeface="Times New Roman"/>
            </a:endParaRPr>
          </a:p>
          <a:p>
            <a:pPr marR="304800" lvl="0" algn="just"/>
            <a:endParaRPr lang="en-US" sz="1300" dirty="0">
              <a:solidFill>
                <a:schemeClr val="lt1"/>
              </a:solidFill>
              <a:latin typeface="Times New Roman"/>
              <a:ea typeface="Times New Roman"/>
              <a:cs typeface="Times New Roman"/>
              <a:sym typeface="Times New Roman"/>
            </a:endParaRPr>
          </a:p>
          <a:p>
            <a:pPr marR="304800" lvl="0" algn="just"/>
            <a:r>
              <a:rPr lang="en-US" sz="1300" dirty="0" smtClean="0">
                <a:solidFill>
                  <a:schemeClr val="lt1"/>
                </a:solidFill>
                <a:latin typeface="Times New Roman"/>
                <a:ea typeface="Times New Roman"/>
                <a:cs typeface="Times New Roman"/>
                <a:sym typeface="Times New Roman"/>
              </a:rPr>
              <a:t>This </a:t>
            </a:r>
            <a:r>
              <a:rPr lang="en-US" sz="1300" dirty="0">
                <a:solidFill>
                  <a:schemeClr val="lt1"/>
                </a:solidFill>
                <a:latin typeface="Times New Roman"/>
                <a:ea typeface="Times New Roman"/>
                <a:cs typeface="Times New Roman"/>
                <a:sym typeface="Times New Roman"/>
              </a:rPr>
              <a:t>helps in encapsulating fundamental characteristics of the area covered by filter. Also, the pooling layer diminishes the output shape, which in turn narrows down the number of parameters in the model defined. Since pooling layer encapsulates features, the additional computations will be performed on those encapsulated features instead of accurately determined features presented by the convolutional layer. The most critical characteristics of the input feature map will be the output of max pooling layer.</a:t>
            </a:r>
            <a:endParaRPr lang="en-US" sz="1300" dirty="0" smtClean="0">
              <a:solidFill>
                <a:schemeClr val="lt1"/>
              </a:solidFill>
              <a:latin typeface="Times New Roman"/>
              <a:ea typeface="Times New Roman"/>
              <a:cs typeface="Times New Roman"/>
              <a:sym typeface="Times New Roman"/>
            </a:endParaRPr>
          </a:p>
          <a:p>
            <a:pPr marR="304800" lvl="0" algn="just"/>
            <a:endParaRPr sz="1100" dirty="0">
              <a:solidFill>
                <a:schemeClr val="lt1"/>
              </a:solidFill>
              <a:latin typeface="Raleway"/>
              <a:ea typeface="Raleway"/>
              <a:cs typeface="Raleway"/>
              <a:sym typeface="Raleway"/>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9450" y="256032"/>
            <a:ext cx="7688400" cy="4273296"/>
          </a:xfrm>
        </p:spPr>
        <p:txBody>
          <a:bodyPr/>
          <a:lstStyle/>
          <a:p>
            <a:r>
              <a:rPr lang="en-US" sz="1200" dirty="0"/>
              <a:t>The max pooling layer is followed by another batch normalization layer which is further followed by a dropout layer with dropout ratio 0.3. Next, a convolutional layer that consists of 64 convolutional filters, each with a size of 3*3, using </a:t>
            </a:r>
            <a:r>
              <a:rPr lang="en-US" sz="1200" dirty="0" err="1"/>
              <a:t>ReLU</a:t>
            </a:r>
            <a:r>
              <a:rPr lang="en-US" sz="1200" dirty="0"/>
              <a:t> as the activation function. The second convolutional layer is coupled to a further batch normalization layer which is further followed by a max pooling layer and dropout layer similar to the previous ones. </a:t>
            </a:r>
            <a:r>
              <a:rPr lang="en-US" sz="1200" dirty="0" smtClean="0"/>
              <a:t/>
            </a:r>
            <a:br>
              <a:rPr lang="en-US" sz="1200" dirty="0" smtClean="0"/>
            </a:br>
            <a:r>
              <a:rPr lang="en-US" sz="1200" dirty="0"/>
              <a:t/>
            </a:r>
            <a:br>
              <a:rPr lang="en-US" sz="1200" dirty="0"/>
            </a:br>
            <a:r>
              <a:rPr lang="en-US" sz="1200" dirty="0" smtClean="0"/>
              <a:t>Another </a:t>
            </a:r>
            <a:r>
              <a:rPr lang="en-US" sz="1200" dirty="0"/>
              <a:t>convolutional layer consisting of 128 convolutional filters each having dimensions 3*3 with activation function selected as </a:t>
            </a:r>
            <a:r>
              <a:rPr lang="en-US" sz="1200" dirty="0" err="1"/>
              <a:t>ReLU</a:t>
            </a:r>
            <a:r>
              <a:rPr lang="en-US" sz="1200" dirty="0"/>
              <a:t> is added next to the max pooling layer. A flatten layer is then added to flatten the 3D feature map obtained after performing convolutional, pooling and batch normalization functions on our input image, into a 1D dense layer. Five dense layers have been added in the showcased deep CNN architecture</a:t>
            </a:r>
            <a:r>
              <a:rPr lang="en-US" sz="1200" dirty="0" smtClean="0"/>
              <a:t>.</a:t>
            </a:r>
            <a:br>
              <a:rPr lang="en-US" sz="1200" dirty="0" smtClean="0"/>
            </a:br>
            <a:r>
              <a:rPr lang="en-US" sz="1200" dirty="0" smtClean="0"/>
              <a:t/>
            </a:r>
            <a:br>
              <a:rPr lang="en-US" sz="1200" dirty="0" smtClean="0"/>
            </a:br>
            <a:r>
              <a:rPr lang="en-US" sz="1200" dirty="0" smtClean="0"/>
              <a:t>The </a:t>
            </a:r>
            <a:r>
              <a:rPr lang="en-US" sz="1200" dirty="0"/>
              <a:t>initial dense layer encompasses 128 neurons with activation function set to </a:t>
            </a:r>
            <a:r>
              <a:rPr lang="en-US" sz="1200" dirty="0" err="1"/>
              <a:t>ReLU</a:t>
            </a:r>
            <a:r>
              <a:rPr lang="en-US" sz="1200" dirty="0"/>
              <a:t> function. 64 neurons make up the second dense layer. The third dense layer encompasses 64 neurons with activation function again set to </a:t>
            </a:r>
            <a:r>
              <a:rPr lang="en-US" sz="1200" dirty="0" err="1"/>
              <a:t>ReLU</a:t>
            </a:r>
            <a:r>
              <a:rPr lang="en-US" sz="1200" dirty="0"/>
              <a:t> function. A dropout layer is attached after the third dense layer with dropout ratio 0.3. This is done to reduce overfitting in our proposed CNN architecture. The fourth dense layer encompasses 24 neurons with activation function again set to </a:t>
            </a:r>
            <a:r>
              <a:rPr lang="en-US" sz="1200" dirty="0" err="1"/>
              <a:t>ReLU</a:t>
            </a:r>
            <a:r>
              <a:rPr lang="en-US" sz="1200" dirty="0"/>
              <a:t> function. </a:t>
            </a:r>
            <a:r>
              <a:rPr lang="en-US" sz="1200" dirty="0" smtClean="0"/>
              <a:t/>
            </a:r>
            <a:br>
              <a:rPr lang="en-US" sz="1200" dirty="0" smtClean="0"/>
            </a:br>
            <a:r>
              <a:rPr lang="en-US" sz="1200" dirty="0"/>
              <a:t/>
            </a:r>
            <a:br>
              <a:rPr lang="en-US" sz="1200" dirty="0"/>
            </a:br>
            <a:r>
              <a:rPr lang="en-US" sz="1200" dirty="0" smtClean="0"/>
              <a:t>The </a:t>
            </a:r>
            <a:r>
              <a:rPr lang="en-US" sz="1200" dirty="0"/>
              <a:t>last dense layer contains 2 neurons which give the final output as to whether the image contains breast cancer or not. The activation function in this dense layer is set to the </a:t>
            </a:r>
            <a:r>
              <a:rPr lang="en-US" sz="1200" dirty="0" err="1"/>
              <a:t>Softmax</a:t>
            </a:r>
            <a:r>
              <a:rPr lang="en-US" sz="1200" dirty="0"/>
              <a:t> function. Then the model is trained for 40 epochs with the Adam optimizer and loss as binary cross entropy as we are classifying binary inputs and learning rate of 0.0001. </a:t>
            </a:r>
          </a:p>
        </p:txBody>
      </p:sp>
    </p:spTree>
    <p:extLst>
      <p:ext uri="{BB962C8B-B14F-4D97-AF65-F5344CB8AC3E}">
        <p14:creationId xmlns:p14="http://schemas.microsoft.com/office/powerpoint/2010/main" val="8584638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24"/>
        <p:cNvGrpSpPr/>
        <p:nvPr/>
      </p:nvGrpSpPr>
      <p:grpSpPr>
        <a:xfrm>
          <a:off x="0" y="0"/>
          <a:ext cx="0" cy="0"/>
          <a:chOff x="0" y="0"/>
          <a:chExt cx="0" cy="0"/>
        </a:xfrm>
      </p:grpSpPr>
      <p:sp>
        <p:nvSpPr>
          <p:cNvPr id="225" name="Google Shape;225;p9"/>
          <p:cNvSpPr txBox="1">
            <a:spLocks noGrp="1"/>
          </p:cNvSpPr>
          <p:nvPr>
            <p:ph type="title"/>
          </p:nvPr>
        </p:nvSpPr>
        <p:spPr>
          <a:xfrm>
            <a:off x="457025" y="430950"/>
            <a:ext cx="5569200" cy="680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 dirty="0" smtClean="0"/>
              <a:t>Evaluating </a:t>
            </a:r>
            <a:r>
              <a:rPr lang="en" dirty="0"/>
              <a:t>the Model</a:t>
            </a:r>
            <a:endParaRPr dirty="0"/>
          </a:p>
          <a:p>
            <a:pPr marL="0" lvl="0" indent="0" algn="l" rtl="0">
              <a:lnSpc>
                <a:spcPct val="100000"/>
              </a:lnSpc>
              <a:spcBef>
                <a:spcPts val="0"/>
              </a:spcBef>
              <a:spcAft>
                <a:spcPts val="0"/>
              </a:spcAft>
              <a:buNone/>
            </a:pPr>
            <a:endParaRPr sz="2000" b="0" dirty="0"/>
          </a:p>
        </p:txBody>
      </p:sp>
      <p:pic>
        <p:nvPicPr>
          <p:cNvPr id="7" name="image7.png"/>
          <p:cNvPicPr/>
          <p:nvPr/>
        </p:nvPicPr>
        <p:blipFill>
          <a:blip r:embed="rId3" cstate="print">
            <a:extLst>
              <a:ext uri="{28A0092B-C50C-407E-A947-70E740481C1C}">
                <a14:useLocalDpi xmlns:a14="http://schemas.microsoft.com/office/drawing/2010/main" val="0"/>
              </a:ext>
            </a:extLst>
          </a:blip>
          <a:srcRect l="22591" t="33788" r="32890" b="10185"/>
          <a:stretch>
            <a:fillRect/>
          </a:stretch>
        </p:blipFill>
        <p:spPr>
          <a:xfrm>
            <a:off x="1137579" y="1355784"/>
            <a:ext cx="3058699" cy="2005603"/>
          </a:xfrm>
          <a:prstGeom prst="rect">
            <a:avLst/>
          </a:prstGeom>
          <a:ln/>
        </p:spPr>
      </p:pic>
      <p:pic>
        <p:nvPicPr>
          <p:cNvPr id="8" name="image5.png"/>
          <p:cNvPicPr/>
          <p:nvPr/>
        </p:nvPicPr>
        <p:blipFill>
          <a:blip r:embed="rId4"/>
          <a:srcRect l="22425" t="30892" r="37375" b="15143"/>
          <a:stretch>
            <a:fillRect/>
          </a:stretch>
        </p:blipFill>
        <p:spPr>
          <a:xfrm>
            <a:off x="6089904" y="158495"/>
            <a:ext cx="2651061" cy="2137791"/>
          </a:xfrm>
          <a:prstGeom prst="rect">
            <a:avLst/>
          </a:prstGeom>
          <a:ln/>
        </p:spPr>
      </p:pic>
      <p:pic>
        <p:nvPicPr>
          <p:cNvPr id="9" name="image2.png"/>
          <p:cNvPicPr/>
          <p:nvPr/>
        </p:nvPicPr>
        <p:blipFill>
          <a:blip r:embed="rId5"/>
          <a:srcRect l="22093" t="36441" r="38538" b="9597"/>
          <a:stretch>
            <a:fillRect/>
          </a:stretch>
        </p:blipFill>
        <p:spPr>
          <a:xfrm>
            <a:off x="4858512" y="2578608"/>
            <a:ext cx="2886519" cy="2159063"/>
          </a:xfrm>
          <a:prstGeom prst="rect">
            <a:avLst/>
          </a:prstGeom>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1800" dirty="0"/>
              <a:t>The showcased model attained a 81.76% recall, 94.86% accuracy, 82.71% F1 score, 83.70% precision.</a:t>
            </a:r>
          </a:p>
        </p:txBody>
      </p:sp>
      <p:pic>
        <p:nvPicPr>
          <p:cNvPr id="3" name="Picture 2"/>
          <p:cNvPicPr>
            <a:picLocks noChangeAspect="1"/>
          </p:cNvPicPr>
          <p:nvPr/>
        </p:nvPicPr>
        <p:blipFill>
          <a:blip r:embed="rId2"/>
          <a:stretch>
            <a:fillRect/>
          </a:stretch>
        </p:blipFill>
        <p:spPr>
          <a:xfrm>
            <a:off x="1213104" y="2237226"/>
            <a:ext cx="6393377" cy="2336890"/>
          </a:xfrm>
          <a:prstGeom prst="rect">
            <a:avLst/>
          </a:prstGeom>
        </p:spPr>
      </p:pic>
    </p:spTree>
    <p:extLst>
      <p:ext uri="{BB962C8B-B14F-4D97-AF65-F5344CB8AC3E}">
        <p14:creationId xmlns:p14="http://schemas.microsoft.com/office/powerpoint/2010/main" val="8849988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g1b54449780e_0_21"/>
          <p:cNvSpPr txBox="1">
            <a:spLocks noGrp="1"/>
          </p:cNvSpPr>
          <p:nvPr>
            <p:ph type="title"/>
          </p:nvPr>
        </p:nvSpPr>
        <p:spPr>
          <a:xfrm>
            <a:off x="410625" y="1322450"/>
            <a:ext cx="3178800" cy="1518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US" sz="2000" dirty="0" smtClean="0"/>
              <a:t>Conclusion</a:t>
            </a:r>
            <a:endParaRPr sz="2000" dirty="0"/>
          </a:p>
        </p:txBody>
      </p:sp>
      <p:sp>
        <p:nvSpPr>
          <p:cNvPr id="184" name="Google Shape;184;g1b54449780e_0_21"/>
          <p:cNvSpPr txBox="1">
            <a:spLocks noGrp="1"/>
          </p:cNvSpPr>
          <p:nvPr>
            <p:ph type="subTitle" idx="4294967295"/>
          </p:nvPr>
        </p:nvSpPr>
        <p:spPr>
          <a:xfrm>
            <a:off x="2755450" y="767200"/>
            <a:ext cx="5867400" cy="3862200"/>
          </a:xfrm>
          <a:prstGeom prst="rect">
            <a:avLst/>
          </a:prstGeom>
          <a:noFill/>
          <a:ln>
            <a:noFill/>
          </a:ln>
        </p:spPr>
        <p:txBody>
          <a:bodyPr spcFirstLastPara="1" wrap="square" lIns="91425" tIns="91425" rIns="91425" bIns="91425" anchor="t" anchorCtr="0">
            <a:noAutofit/>
          </a:bodyPr>
          <a:lstStyle/>
          <a:p>
            <a:pPr marL="0" lvl="0" indent="0">
              <a:lnSpc>
                <a:spcPct val="100000"/>
              </a:lnSpc>
              <a:buClr>
                <a:schemeClr val="lt1"/>
              </a:buClr>
              <a:buSzPts val="3000"/>
              <a:buNone/>
            </a:pPr>
            <a:r>
              <a:rPr lang="en-US" sz="1800" dirty="0">
                <a:solidFill>
                  <a:schemeClr val="lt1"/>
                </a:solidFill>
                <a:latin typeface="Times New Roman"/>
                <a:ea typeface="Times New Roman"/>
                <a:cs typeface="Times New Roman"/>
                <a:sym typeface="Times New Roman"/>
              </a:rPr>
              <a:t>We evaluate our suggested model using a dataset of 277,524 </a:t>
            </a:r>
            <a:r>
              <a:rPr lang="en-US" sz="1800" dirty="0" smtClean="0">
                <a:solidFill>
                  <a:schemeClr val="lt1"/>
                </a:solidFill>
                <a:latin typeface="Times New Roman"/>
                <a:ea typeface="Times New Roman"/>
                <a:cs typeface="Times New Roman"/>
                <a:sym typeface="Times New Roman"/>
              </a:rPr>
              <a:t>patches. With </a:t>
            </a:r>
            <a:r>
              <a:rPr lang="en-US" sz="1800" dirty="0">
                <a:solidFill>
                  <a:schemeClr val="lt1"/>
                </a:solidFill>
                <a:latin typeface="Times New Roman"/>
                <a:ea typeface="Times New Roman"/>
                <a:cs typeface="Times New Roman"/>
                <a:sym typeface="Times New Roman"/>
              </a:rPr>
              <a:t>a 40-epoch strategy, Our CNN model includes 22 layers. To reach our final result, we used 30% of the images as testing data and 70% of the images as training data. The proposed model has a 94.86% overall accuracy in detecting cancers from photos. The proposed approach may be seen as a computer-aided automated detection tool for precisely identifying breast abnormalities in histopathology </a:t>
            </a:r>
            <a:r>
              <a:rPr lang="en-US" sz="1800" dirty="0" err="1">
                <a:solidFill>
                  <a:schemeClr val="lt1"/>
                </a:solidFill>
                <a:latin typeface="Times New Roman"/>
                <a:ea typeface="Times New Roman"/>
                <a:cs typeface="Times New Roman"/>
                <a:sym typeface="Times New Roman"/>
              </a:rPr>
              <a:t>data.The</a:t>
            </a:r>
            <a:r>
              <a:rPr lang="en-US" sz="1800" dirty="0">
                <a:solidFill>
                  <a:schemeClr val="lt1"/>
                </a:solidFill>
                <a:latin typeface="Times New Roman"/>
                <a:ea typeface="Times New Roman"/>
                <a:cs typeface="Times New Roman"/>
                <a:sym typeface="Times New Roman"/>
              </a:rPr>
              <a:t> model might be enhanced. The model's output for current recall is adequate. The recall may be further enhanced for application in the actual world. Pathologists can find cancer on tissue more quickly thanks to this model. Examining tissue slides by hand would not be necessary.</a:t>
            </a:r>
            <a:endParaRPr sz="1100" b="0" i="0" u="none" strike="noStrike" cap="none" dirty="0">
              <a:solidFill>
                <a:schemeClr val="accent1"/>
              </a:solidFill>
              <a:latin typeface="Lato"/>
              <a:ea typeface="Lato"/>
              <a:cs typeface="Lato"/>
              <a:sym typeface="Lato"/>
            </a:endParaRPr>
          </a:p>
        </p:txBody>
      </p:sp>
    </p:spTree>
    <p:extLst>
      <p:ext uri="{BB962C8B-B14F-4D97-AF65-F5344CB8AC3E}">
        <p14:creationId xmlns:p14="http://schemas.microsoft.com/office/powerpoint/2010/main" val="5561601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11"/>
          <p:cNvSpPr txBox="1">
            <a:spLocks noGrp="1"/>
          </p:cNvSpPr>
          <p:nvPr>
            <p:ph type="body" idx="1"/>
          </p:nvPr>
        </p:nvSpPr>
        <p:spPr>
          <a:xfrm>
            <a:off x="727650" y="1441200"/>
            <a:ext cx="7826700" cy="3222900"/>
          </a:xfrm>
          <a:prstGeom prst="rect">
            <a:avLst/>
          </a:prstGeom>
          <a:noFill/>
          <a:ln>
            <a:noFill/>
          </a:ln>
        </p:spPr>
        <p:txBody>
          <a:bodyPr spcFirstLastPara="1" wrap="square" lIns="91425" tIns="91425" rIns="91425" bIns="91425" anchor="t" anchorCtr="0">
            <a:noAutofit/>
          </a:bodyPr>
          <a:lstStyle/>
          <a:p>
            <a:pPr marL="457200" marR="304800" lvl="0" indent="-317500" algn="l" rtl="0">
              <a:lnSpc>
                <a:spcPct val="100000"/>
              </a:lnSpc>
              <a:spcBef>
                <a:spcPts val="0"/>
              </a:spcBef>
              <a:spcAft>
                <a:spcPts val="0"/>
              </a:spcAft>
              <a:buClr>
                <a:srgbClr val="000000"/>
              </a:buClr>
              <a:buSzPts val="1400"/>
              <a:buFont typeface="Raleway"/>
              <a:buChar char="➔"/>
            </a:pPr>
            <a:r>
              <a:rPr lang="en" sz="1400">
                <a:solidFill>
                  <a:srgbClr val="000000"/>
                </a:solidFill>
                <a:latin typeface="Raleway"/>
                <a:ea typeface="Raleway"/>
                <a:cs typeface="Raleway"/>
                <a:sym typeface="Raleway"/>
              </a:rPr>
              <a:t>The data set used is relatively smaller in size compared to what we can have for more accurate results. For the future scope we will use newer and well updated dataset which will give us more accurate results and be able to detect the other variety of cancerous tissues. </a:t>
            </a:r>
            <a:endParaRPr sz="1400">
              <a:solidFill>
                <a:srgbClr val="000000"/>
              </a:solidFill>
              <a:latin typeface="Raleway"/>
              <a:ea typeface="Raleway"/>
              <a:cs typeface="Raleway"/>
              <a:sym typeface="Raleway"/>
            </a:endParaRPr>
          </a:p>
          <a:p>
            <a:pPr marL="457200" marR="304800" lvl="0" indent="0" algn="l" rtl="0">
              <a:lnSpc>
                <a:spcPct val="100000"/>
              </a:lnSpc>
              <a:spcBef>
                <a:spcPts val="0"/>
              </a:spcBef>
              <a:spcAft>
                <a:spcPts val="0"/>
              </a:spcAft>
              <a:buNone/>
            </a:pPr>
            <a:endParaRPr sz="1400">
              <a:solidFill>
                <a:srgbClr val="000000"/>
              </a:solidFill>
              <a:latin typeface="Raleway"/>
              <a:ea typeface="Raleway"/>
              <a:cs typeface="Raleway"/>
              <a:sym typeface="Raleway"/>
            </a:endParaRPr>
          </a:p>
          <a:p>
            <a:pPr marL="457200" marR="304800" lvl="0" indent="-317500" algn="l" rtl="0">
              <a:lnSpc>
                <a:spcPct val="100000"/>
              </a:lnSpc>
              <a:spcBef>
                <a:spcPts val="0"/>
              </a:spcBef>
              <a:spcAft>
                <a:spcPts val="0"/>
              </a:spcAft>
              <a:buClr>
                <a:srgbClr val="000000"/>
              </a:buClr>
              <a:buSzPts val="1400"/>
              <a:buFont typeface="Raleway"/>
              <a:buChar char="➔"/>
            </a:pPr>
            <a:r>
              <a:rPr lang="en" sz="1400">
                <a:solidFill>
                  <a:srgbClr val="000000"/>
                </a:solidFill>
                <a:latin typeface="Raleway"/>
                <a:ea typeface="Raleway"/>
                <a:cs typeface="Raleway"/>
                <a:sym typeface="Raleway"/>
              </a:rPr>
              <a:t>We also used fewer algorithms, for future scope we are going to use more and updated deep learning algorithms to obtain better results and compare them. </a:t>
            </a:r>
            <a:endParaRPr sz="1400">
              <a:solidFill>
                <a:srgbClr val="000000"/>
              </a:solidFill>
              <a:latin typeface="Raleway"/>
              <a:ea typeface="Raleway"/>
              <a:cs typeface="Raleway"/>
              <a:sym typeface="Raleway"/>
            </a:endParaRPr>
          </a:p>
          <a:p>
            <a:pPr marL="457200" marR="304800" lvl="0" indent="0" algn="l" rtl="0">
              <a:lnSpc>
                <a:spcPct val="100000"/>
              </a:lnSpc>
              <a:spcBef>
                <a:spcPts val="0"/>
              </a:spcBef>
              <a:spcAft>
                <a:spcPts val="0"/>
              </a:spcAft>
              <a:buNone/>
            </a:pPr>
            <a:endParaRPr sz="1400">
              <a:solidFill>
                <a:srgbClr val="000000"/>
              </a:solidFill>
              <a:latin typeface="Raleway"/>
              <a:ea typeface="Raleway"/>
              <a:cs typeface="Raleway"/>
              <a:sym typeface="Raleway"/>
            </a:endParaRPr>
          </a:p>
          <a:p>
            <a:pPr marL="457200" marR="304800" lvl="0" indent="-317500" algn="l" rtl="0">
              <a:lnSpc>
                <a:spcPct val="100000"/>
              </a:lnSpc>
              <a:spcBef>
                <a:spcPts val="0"/>
              </a:spcBef>
              <a:spcAft>
                <a:spcPts val="0"/>
              </a:spcAft>
              <a:buClr>
                <a:srgbClr val="000000"/>
              </a:buClr>
              <a:buSzPts val="1400"/>
              <a:buFont typeface="Raleway"/>
              <a:buChar char="➔"/>
            </a:pPr>
            <a:r>
              <a:rPr lang="en" sz="1400">
                <a:solidFill>
                  <a:srgbClr val="000000"/>
                </a:solidFill>
                <a:latin typeface="Raleway"/>
                <a:ea typeface="Raleway"/>
                <a:cs typeface="Raleway"/>
                <a:sym typeface="Raleway"/>
              </a:rPr>
              <a:t>Deeper architectures, as well as ultrasound, histopathology, and PET imaging, will be used in the future to address difficulties created by mammography of dense breasts. Other imaging modalities should be used in conjunction with mammography during the learning process to assist develop a robust breast mass predictor. </a:t>
            </a:r>
            <a:endParaRPr sz="1400">
              <a:solidFill>
                <a:srgbClr val="000000"/>
              </a:solidFill>
              <a:latin typeface="Raleway"/>
              <a:ea typeface="Raleway"/>
              <a:cs typeface="Raleway"/>
              <a:sym typeface="Raleway"/>
            </a:endParaRPr>
          </a:p>
          <a:p>
            <a:pPr marL="0" marR="304800" lvl="0" indent="0" algn="l" rtl="0">
              <a:lnSpc>
                <a:spcPct val="100000"/>
              </a:lnSpc>
              <a:spcBef>
                <a:spcPts val="0"/>
              </a:spcBef>
              <a:spcAft>
                <a:spcPts val="0"/>
              </a:spcAft>
              <a:buNone/>
            </a:pPr>
            <a:endParaRPr sz="1400">
              <a:solidFill>
                <a:srgbClr val="000000"/>
              </a:solidFill>
              <a:latin typeface="Times New Roman"/>
              <a:ea typeface="Times New Roman"/>
              <a:cs typeface="Times New Roman"/>
              <a:sym typeface="Times New Roman"/>
            </a:endParaRPr>
          </a:p>
          <a:p>
            <a:pPr marL="0" marR="304800" lvl="0" indent="0" algn="l" rtl="0">
              <a:lnSpc>
                <a:spcPct val="100000"/>
              </a:lnSpc>
              <a:spcBef>
                <a:spcPts val="0"/>
              </a:spcBef>
              <a:spcAft>
                <a:spcPts val="0"/>
              </a:spcAft>
              <a:buNone/>
            </a:pPr>
            <a:endParaRPr sz="1400">
              <a:solidFill>
                <a:srgbClr val="000000"/>
              </a:solidFill>
              <a:latin typeface="Times New Roman"/>
              <a:ea typeface="Times New Roman"/>
              <a:cs typeface="Times New Roman"/>
              <a:sym typeface="Times New Roman"/>
            </a:endParaRPr>
          </a:p>
          <a:p>
            <a:pPr marL="457200" lvl="0" indent="0" algn="l" rtl="0">
              <a:lnSpc>
                <a:spcPct val="115000"/>
              </a:lnSpc>
              <a:spcBef>
                <a:spcPts val="1000"/>
              </a:spcBef>
              <a:spcAft>
                <a:spcPts val="0"/>
              </a:spcAft>
              <a:buNone/>
            </a:pPr>
            <a:endParaRPr/>
          </a:p>
          <a:p>
            <a:pPr marL="0" lvl="0" indent="0" algn="l" rtl="0">
              <a:lnSpc>
                <a:spcPct val="115000"/>
              </a:lnSpc>
              <a:spcBef>
                <a:spcPts val="1000"/>
              </a:spcBef>
              <a:spcAft>
                <a:spcPts val="1000"/>
              </a:spcAft>
              <a:buSzPts val="1300"/>
              <a:buNone/>
            </a:pPr>
            <a:endParaRPr/>
          </a:p>
        </p:txBody>
      </p:sp>
      <p:sp>
        <p:nvSpPr>
          <p:cNvPr id="235" name="Google Shape;235;p11"/>
          <p:cNvSpPr txBox="1">
            <a:spLocks noGrp="1"/>
          </p:cNvSpPr>
          <p:nvPr>
            <p:ph type="title"/>
          </p:nvPr>
        </p:nvSpPr>
        <p:spPr>
          <a:xfrm>
            <a:off x="727650" y="501350"/>
            <a:ext cx="7688700" cy="535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 dirty="0"/>
              <a:t>Future Scope and work to do</a:t>
            </a:r>
            <a:endParaRPr sz="300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12"/>
          <p:cNvSpPr txBox="1">
            <a:spLocks noGrp="1"/>
          </p:cNvSpPr>
          <p:nvPr>
            <p:ph type="title"/>
          </p:nvPr>
        </p:nvSpPr>
        <p:spPr>
          <a:xfrm>
            <a:off x="729450" y="425075"/>
            <a:ext cx="6484500" cy="187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
              <a:t>References</a:t>
            </a:r>
            <a:endParaRPr/>
          </a:p>
          <a:p>
            <a:pPr marL="0" lvl="0" indent="0" algn="l" rtl="0">
              <a:lnSpc>
                <a:spcPct val="100000"/>
              </a:lnSpc>
              <a:spcBef>
                <a:spcPts val="0"/>
              </a:spcBef>
              <a:spcAft>
                <a:spcPts val="0"/>
              </a:spcAft>
              <a:buSzPts val="3000"/>
              <a:buNone/>
            </a:pPr>
            <a:endParaRPr/>
          </a:p>
        </p:txBody>
      </p:sp>
      <p:pic>
        <p:nvPicPr>
          <p:cNvPr id="2" name="Picture 1"/>
          <p:cNvPicPr>
            <a:picLocks noChangeAspect="1"/>
          </p:cNvPicPr>
          <p:nvPr/>
        </p:nvPicPr>
        <p:blipFill>
          <a:blip r:embed="rId3"/>
          <a:stretch>
            <a:fillRect/>
          </a:stretch>
        </p:blipFill>
        <p:spPr>
          <a:xfrm>
            <a:off x="1871472" y="1174602"/>
            <a:ext cx="4669454" cy="3810401"/>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609343" y="1109569"/>
            <a:ext cx="7016109" cy="3462709"/>
          </a:xfrm>
          <a:prstGeom prst="rect">
            <a:avLst/>
          </a:prstGeom>
        </p:spPr>
      </p:pic>
    </p:spTree>
    <p:extLst>
      <p:ext uri="{BB962C8B-B14F-4D97-AF65-F5344CB8AC3E}">
        <p14:creationId xmlns:p14="http://schemas.microsoft.com/office/powerpoint/2010/main" val="29602079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45"/>
        <p:cNvGrpSpPr/>
        <p:nvPr/>
      </p:nvGrpSpPr>
      <p:grpSpPr>
        <a:xfrm>
          <a:off x="0" y="0"/>
          <a:ext cx="0" cy="0"/>
          <a:chOff x="0" y="0"/>
          <a:chExt cx="0" cy="0"/>
        </a:xfrm>
      </p:grpSpPr>
      <p:pic>
        <p:nvPicPr>
          <p:cNvPr id="246" name="Google Shape;246;p13"/>
          <p:cNvPicPr preferRelativeResize="0"/>
          <p:nvPr/>
        </p:nvPicPr>
        <p:blipFill rotWithShape="1">
          <a:blip r:embed="rId3">
            <a:alphaModFix/>
          </a:blip>
          <a:srcRect b="7131"/>
          <a:stretch/>
        </p:blipFill>
        <p:spPr>
          <a:xfrm>
            <a:off x="2036538" y="1539450"/>
            <a:ext cx="5070925" cy="22745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145"/>
        <p:cNvGrpSpPr/>
        <p:nvPr/>
      </p:nvGrpSpPr>
      <p:grpSpPr>
        <a:xfrm>
          <a:off x="0" y="0"/>
          <a:ext cx="0" cy="0"/>
          <a:chOff x="0" y="0"/>
          <a:chExt cx="0" cy="0"/>
        </a:xfrm>
      </p:grpSpPr>
      <p:sp>
        <p:nvSpPr>
          <p:cNvPr id="146" name="Google Shape;146;p2"/>
          <p:cNvSpPr txBox="1">
            <a:spLocks noGrp="1"/>
          </p:cNvSpPr>
          <p:nvPr>
            <p:ph type="title"/>
          </p:nvPr>
        </p:nvSpPr>
        <p:spPr>
          <a:xfrm>
            <a:off x="410625" y="1322450"/>
            <a:ext cx="3178800" cy="1518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 sz="2000" dirty="0" smtClean="0"/>
              <a:t>ABSTRACT</a:t>
            </a:r>
            <a:endParaRPr sz="2000" dirty="0"/>
          </a:p>
        </p:txBody>
      </p:sp>
      <p:sp>
        <p:nvSpPr>
          <p:cNvPr id="147" name="Google Shape;147;p2"/>
          <p:cNvSpPr txBox="1">
            <a:spLocks noGrp="1"/>
          </p:cNvSpPr>
          <p:nvPr>
            <p:ph type="subTitle" idx="4294967295"/>
          </p:nvPr>
        </p:nvSpPr>
        <p:spPr>
          <a:xfrm>
            <a:off x="2755450" y="767200"/>
            <a:ext cx="5867400" cy="3862200"/>
          </a:xfrm>
          <a:prstGeom prst="rect">
            <a:avLst/>
          </a:prstGeom>
          <a:noFill/>
          <a:ln>
            <a:noFill/>
          </a:ln>
        </p:spPr>
        <p:txBody>
          <a:bodyPr spcFirstLastPara="1" wrap="square" lIns="91425" tIns="91425" rIns="91425" bIns="91425" anchor="t" anchorCtr="0">
            <a:noAutofit/>
          </a:bodyPr>
          <a:lstStyle/>
          <a:p>
            <a:pPr marL="0" lvl="0" indent="0" algn="just">
              <a:lnSpc>
                <a:spcPct val="150833"/>
              </a:lnSpc>
              <a:buNone/>
            </a:pPr>
            <a:r>
              <a:rPr lang="en-US" sz="1400" b="1" dirty="0">
                <a:solidFill>
                  <a:schemeClr val="bg1"/>
                </a:solidFill>
              </a:rPr>
              <a:t>Cancer remains one of the deadliest illnesses in the world, with almost 10 million deaths recorded in the last </a:t>
            </a:r>
            <a:r>
              <a:rPr lang="en-US" sz="1400" b="1">
                <a:solidFill>
                  <a:schemeClr val="bg1"/>
                </a:solidFill>
              </a:rPr>
              <a:t>year </a:t>
            </a:r>
            <a:r>
              <a:rPr lang="en-US" sz="1400" b="1" smtClean="0">
                <a:solidFill>
                  <a:schemeClr val="bg1"/>
                </a:solidFill>
              </a:rPr>
              <a:t>alone. </a:t>
            </a:r>
            <a:r>
              <a:rPr lang="en-US" sz="1400" b="1" dirty="0">
                <a:solidFill>
                  <a:schemeClr val="bg1"/>
                </a:solidFill>
              </a:rPr>
              <a:t>In India, breast cancer represents 14.7% of all cancer cases and is the main reason of cancer-related deaths. </a:t>
            </a:r>
            <a:endParaRPr lang="en-US" sz="1400" b="1" dirty="0" smtClean="0">
              <a:solidFill>
                <a:schemeClr val="bg1"/>
              </a:solidFill>
            </a:endParaRPr>
          </a:p>
          <a:p>
            <a:pPr marL="0" lvl="0" indent="0" algn="just">
              <a:lnSpc>
                <a:spcPct val="150833"/>
              </a:lnSpc>
              <a:buNone/>
            </a:pPr>
            <a:r>
              <a:rPr lang="en-US" sz="1400" b="1" dirty="0" smtClean="0">
                <a:solidFill>
                  <a:schemeClr val="bg1"/>
                </a:solidFill>
              </a:rPr>
              <a:t>Despite </a:t>
            </a:r>
            <a:r>
              <a:rPr lang="en-US" sz="1400" b="1" dirty="0">
                <a:solidFill>
                  <a:schemeClr val="bg1"/>
                </a:solidFill>
              </a:rPr>
              <a:t>numerous studies on early breast cancer detection, a significant percentage of cases remain undiagnosed, with only about 86% of cases being identified correctly</a:t>
            </a:r>
            <a:r>
              <a:rPr lang="en-US" sz="1400" b="1" dirty="0" smtClean="0">
                <a:solidFill>
                  <a:schemeClr val="bg1"/>
                </a:solidFill>
              </a:rPr>
              <a:t>.</a:t>
            </a:r>
          </a:p>
          <a:p>
            <a:pPr marL="0" lvl="0" indent="0" algn="just">
              <a:lnSpc>
                <a:spcPct val="150833"/>
              </a:lnSpc>
              <a:buNone/>
            </a:pPr>
            <a:r>
              <a:rPr lang="en-US" sz="1400" b="1" dirty="0">
                <a:solidFill>
                  <a:schemeClr val="bg1"/>
                </a:solidFill>
              </a:rPr>
              <a:t>Convolutional Neural Networks (CNNs) were proposed in this study for breast cancer identification in order to reduce the costs associated with manual analysis since deep learning techniques are </a:t>
            </a:r>
            <a:r>
              <a:rPr lang="en-US" sz="1400" b="1" dirty="0" smtClean="0">
                <a:solidFill>
                  <a:schemeClr val="bg1"/>
                </a:solidFill>
              </a:rPr>
              <a:t>revolutionizing </a:t>
            </a:r>
            <a:r>
              <a:rPr lang="en-US" sz="1400" b="1" dirty="0">
                <a:solidFill>
                  <a:schemeClr val="bg1"/>
                </a:solidFill>
              </a:rPr>
              <a:t>the area of medical image analysis</a:t>
            </a:r>
            <a:endParaRPr sz="1400" b="1" i="0" u="none" strike="noStrike" cap="none" dirty="0">
              <a:solidFill>
                <a:schemeClr val="bg1"/>
              </a:solidFill>
              <a:sym typeface="Lato"/>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2"/>
          <p:cNvSpPr txBox="1">
            <a:spLocks noGrp="1"/>
          </p:cNvSpPr>
          <p:nvPr>
            <p:ph type="title"/>
          </p:nvPr>
        </p:nvSpPr>
        <p:spPr>
          <a:xfrm>
            <a:off x="410625" y="1322450"/>
            <a:ext cx="3178800" cy="1518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 sz="2000" dirty="0" smtClean="0"/>
              <a:t>INTRODUCTION</a:t>
            </a:r>
            <a:endParaRPr sz="2000" dirty="0"/>
          </a:p>
        </p:txBody>
      </p:sp>
      <p:sp>
        <p:nvSpPr>
          <p:cNvPr id="147" name="Google Shape;147;p2"/>
          <p:cNvSpPr txBox="1">
            <a:spLocks noGrp="1"/>
          </p:cNvSpPr>
          <p:nvPr>
            <p:ph type="subTitle" idx="4294967295"/>
          </p:nvPr>
        </p:nvSpPr>
        <p:spPr>
          <a:xfrm>
            <a:off x="2755450" y="767200"/>
            <a:ext cx="5867400" cy="3862200"/>
          </a:xfrm>
          <a:prstGeom prst="rect">
            <a:avLst/>
          </a:prstGeom>
          <a:noFill/>
          <a:ln>
            <a:noFill/>
          </a:ln>
        </p:spPr>
        <p:txBody>
          <a:bodyPr spcFirstLastPara="1" wrap="square" lIns="91425" tIns="91425" rIns="91425" bIns="91425" anchor="t" anchorCtr="0">
            <a:noAutofit/>
          </a:bodyPr>
          <a:lstStyle/>
          <a:p>
            <a:pPr marL="0" marR="0" lvl="0" indent="0" algn="just" rtl="0">
              <a:lnSpc>
                <a:spcPct val="150833"/>
              </a:lnSpc>
              <a:spcBef>
                <a:spcPts val="0"/>
              </a:spcBef>
              <a:spcAft>
                <a:spcPts val="0"/>
              </a:spcAft>
              <a:buClr>
                <a:schemeClr val="accent1"/>
              </a:buClr>
              <a:buSzPts val="1300"/>
              <a:buFont typeface="Lato"/>
              <a:buNone/>
            </a:pPr>
            <a:endParaRPr sz="1400" i="0" u="none" strike="noStrike" cap="none" dirty="0">
              <a:solidFill>
                <a:schemeClr val="lt1"/>
              </a:solidFill>
              <a:latin typeface="Raleway"/>
              <a:ea typeface="Raleway"/>
              <a:cs typeface="Raleway"/>
              <a:sym typeface="Raleway"/>
            </a:endParaRPr>
          </a:p>
          <a:p>
            <a:pPr marL="0" marR="0" lvl="0" indent="0" algn="l" rtl="0">
              <a:lnSpc>
                <a:spcPct val="115000"/>
              </a:lnSpc>
              <a:spcBef>
                <a:spcPts val="0"/>
              </a:spcBef>
              <a:spcAft>
                <a:spcPts val="0"/>
              </a:spcAft>
              <a:buNone/>
            </a:pPr>
            <a:r>
              <a:rPr lang="en" sz="1400" b="1" i="0" u="none" strike="noStrike" cap="none" dirty="0">
                <a:solidFill>
                  <a:schemeClr val="lt1"/>
                </a:solidFill>
                <a:latin typeface="Raleway"/>
                <a:ea typeface="Raleway"/>
                <a:cs typeface="Raleway"/>
                <a:sym typeface="Raleway"/>
              </a:rPr>
              <a:t>Invasive Ductal Carcinoma (IDC) is the most common type of breast cancer. It's malicious and able to form metastases which makes it especially dangerous. </a:t>
            </a:r>
            <a:endParaRPr b="1" dirty="0">
              <a:latin typeface="Raleway"/>
              <a:ea typeface="Raleway"/>
              <a:cs typeface="Raleway"/>
              <a:sym typeface="Raleway"/>
            </a:endParaRPr>
          </a:p>
          <a:p>
            <a:pPr marL="457200" marR="0" lvl="0" indent="-228600" algn="l" rtl="0">
              <a:lnSpc>
                <a:spcPct val="115000"/>
              </a:lnSpc>
              <a:spcBef>
                <a:spcPts val="0"/>
              </a:spcBef>
              <a:spcAft>
                <a:spcPts val="0"/>
              </a:spcAft>
              <a:buClr>
                <a:schemeClr val="accent1"/>
              </a:buClr>
              <a:buSzPts val="1300"/>
              <a:buFont typeface="Lato"/>
              <a:buNone/>
            </a:pPr>
            <a:endParaRPr sz="1400" b="1" i="0" u="none" strike="noStrike" cap="none" dirty="0">
              <a:solidFill>
                <a:schemeClr val="lt1"/>
              </a:solidFill>
              <a:latin typeface="Raleway"/>
              <a:ea typeface="Raleway"/>
              <a:cs typeface="Raleway"/>
              <a:sym typeface="Raleway"/>
            </a:endParaRPr>
          </a:p>
          <a:p>
            <a:pPr marL="457200" marR="0" lvl="0" indent="-228600" algn="l" rtl="0">
              <a:lnSpc>
                <a:spcPct val="115000"/>
              </a:lnSpc>
              <a:spcBef>
                <a:spcPts val="0"/>
              </a:spcBef>
              <a:spcAft>
                <a:spcPts val="0"/>
              </a:spcAft>
              <a:buClr>
                <a:schemeClr val="accent1"/>
              </a:buClr>
              <a:buSzPts val="1300"/>
              <a:buFont typeface="Lato"/>
              <a:buNone/>
            </a:pPr>
            <a:endParaRPr sz="1400" b="1" i="0" u="none" strike="noStrike" cap="none" dirty="0">
              <a:solidFill>
                <a:schemeClr val="lt1"/>
              </a:solidFill>
              <a:latin typeface="Raleway"/>
              <a:ea typeface="Raleway"/>
              <a:cs typeface="Raleway"/>
              <a:sym typeface="Raleway"/>
            </a:endParaRPr>
          </a:p>
          <a:p>
            <a:pPr marL="0" marR="0" lvl="0" indent="0" algn="l" rtl="0">
              <a:lnSpc>
                <a:spcPct val="115000"/>
              </a:lnSpc>
              <a:spcBef>
                <a:spcPts val="0"/>
              </a:spcBef>
              <a:spcAft>
                <a:spcPts val="0"/>
              </a:spcAft>
              <a:buNone/>
            </a:pPr>
            <a:r>
              <a:rPr lang="en" sz="1400" b="1" i="0" u="none" strike="noStrike" cap="none" dirty="0">
                <a:solidFill>
                  <a:schemeClr val="lt1"/>
                </a:solidFill>
                <a:latin typeface="Raleway"/>
                <a:ea typeface="Raleway"/>
                <a:cs typeface="Raleway"/>
                <a:sym typeface="Raleway"/>
              </a:rPr>
              <a:t>Often a biopsy is done to remove small tissue samples. Then a pathologist has to decide whether a patient has IDC, another type of breast cancer or is healthy. In addition, sick cells need to be located to find out how advanced the disease is and which grade should be assigned. This must be done manually and is a time-consuming process. </a:t>
            </a:r>
            <a:endParaRPr b="1" dirty="0">
              <a:latin typeface="Raleway"/>
              <a:ea typeface="Raleway"/>
              <a:cs typeface="Raleway"/>
              <a:sym typeface="Raleway"/>
            </a:endParaRPr>
          </a:p>
          <a:p>
            <a:pPr marL="146050" marR="0" lvl="0" indent="0" algn="l" rtl="0">
              <a:lnSpc>
                <a:spcPct val="115000"/>
              </a:lnSpc>
              <a:spcBef>
                <a:spcPts val="0"/>
              </a:spcBef>
              <a:spcAft>
                <a:spcPts val="0"/>
              </a:spcAft>
              <a:buClr>
                <a:schemeClr val="accent1"/>
              </a:buClr>
              <a:buSzPts val="1300"/>
              <a:buFont typeface="Lato"/>
              <a:buNone/>
            </a:pPr>
            <a:endParaRPr sz="1400" b="0" i="0" u="none" strike="noStrike" cap="none" dirty="0">
              <a:solidFill>
                <a:schemeClr val="accent1"/>
              </a:solidFill>
              <a:latin typeface="Lato"/>
              <a:ea typeface="Lato"/>
              <a:cs typeface="Lato"/>
              <a:sym typeface="Lato"/>
            </a:endParaRPr>
          </a:p>
        </p:txBody>
      </p:sp>
    </p:spTree>
    <p:extLst>
      <p:ext uri="{BB962C8B-B14F-4D97-AF65-F5344CB8AC3E}">
        <p14:creationId xmlns:p14="http://schemas.microsoft.com/office/powerpoint/2010/main" val="37433655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151"/>
        <p:cNvGrpSpPr/>
        <p:nvPr/>
      </p:nvGrpSpPr>
      <p:grpSpPr>
        <a:xfrm>
          <a:off x="0" y="0"/>
          <a:ext cx="0" cy="0"/>
          <a:chOff x="0" y="0"/>
          <a:chExt cx="0" cy="0"/>
        </a:xfrm>
      </p:grpSpPr>
      <p:sp>
        <p:nvSpPr>
          <p:cNvPr id="152" name="Google Shape;152;g1b54449780e_0_0"/>
          <p:cNvSpPr txBox="1">
            <a:spLocks noGrp="1"/>
          </p:cNvSpPr>
          <p:nvPr>
            <p:ph type="title"/>
          </p:nvPr>
        </p:nvSpPr>
        <p:spPr>
          <a:xfrm>
            <a:off x="410625" y="1322450"/>
            <a:ext cx="3178800" cy="1518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 sz="2000"/>
              <a:t>Continued</a:t>
            </a:r>
            <a:endParaRPr sz="2000"/>
          </a:p>
        </p:txBody>
      </p:sp>
      <p:sp>
        <p:nvSpPr>
          <p:cNvPr id="153" name="Google Shape;153;g1b54449780e_0_0"/>
          <p:cNvSpPr txBox="1">
            <a:spLocks noGrp="1"/>
          </p:cNvSpPr>
          <p:nvPr>
            <p:ph type="subTitle" idx="4294967295"/>
          </p:nvPr>
        </p:nvSpPr>
        <p:spPr>
          <a:xfrm>
            <a:off x="2755450" y="767200"/>
            <a:ext cx="5867400" cy="3862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lt1"/>
              </a:buClr>
              <a:buSzPts val="3000"/>
              <a:buFont typeface="Arial"/>
              <a:buNone/>
            </a:pPr>
            <a:endParaRPr sz="1400">
              <a:solidFill>
                <a:schemeClr val="lt1"/>
              </a:solidFill>
              <a:latin typeface="Times New Roman"/>
              <a:ea typeface="Times New Roman"/>
              <a:cs typeface="Times New Roman"/>
              <a:sym typeface="Times New Roman"/>
            </a:endParaRPr>
          </a:p>
          <a:p>
            <a:pPr marL="0" lvl="0" indent="0" algn="l" rtl="0">
              <a:lnSpc>
                <a:spcPct val="100000"/>
              </a:lnSpc>
              <a:spcBef>
                <a:spcPts val="0"/>
              </a:spcBef>
              <a:spcAft>
                <a:spcPts val="0"/>
              </a:spcAft>
              <a:buClr>
                <a:schemeClr val="lt1"/>
              </a:buClr>
              <a:buSzPts val="3000"/>
              <a:buFont typeface="Arial"/>
              <a:buNone/>
            </a:pPr>
            <a:r>
              <a:rPr lang="en" sz="1400" b="1">
                <a:solidFill>
                  <a:schemeClr val="lt1"/>
                </a:solidFill>
                <a:latin typeface="Raleway"/>
                <a:ea typeface="Raleway"/>
                <a:cs typeface="Raleway"/>
                <a:sym typeface="Raleway"/>
              </a:rPr>
              <a:t>Furthermore, the decision depends on the expertise of the pathologist and his or her equipment. </a:t>
            </a:r>
            <a:endParaRPr sz="1400" b="1">
              <a:solidFill>
                <a:schemeClr val="lt1"/>
              </a:solidFill>
              <a:latin typeface="Raleway"/>
              <a:ea typeface="Raleway"/>
              <a:cs typeface="Raleway"/>
              <a:sym typeface="Raleway"/>
            </a:endParaRPr>
          </a:p>
          <a:p>
            <a:pPr marL="0" lvl="0" indent="0" algn="l" rtl="0">
              <a:lnSpc>
                <a:spcPct val="100000"/>
              </a:lnSpc>
              <a:spcBef>
                <a:spcPts val="0"/>
              </a:spcBef>
              <a:spcAft>
                <a:spcPts val="0"/>
              </a:spcAft>
              <a:buClr>
                <a:schemeClr val="lt1"/>
              </a:buClr>
              <a:buSzPts val="3000"/>
              <a:buFont typeface="Arial"/>
              <a:buNone/>
            </a:pPr>
            <a:endParaRPr sz="1400" b="1">
              <a:solidFill>
                <a:schemeClr val="lt1"/>
              </a:solidFill>
              <a:latin typeface="Raleway"/>
              <a:ea typeface="Raleway"/>
              <a:cs typeface="Raleway"/>
              <a:sym typeface="Raleway"/>
            </a:endParaRPr>
          </a:p>
          <a:p>
            <a:pPr marL="0" lvl="0" indent="0" algn="l" rtl="0">
              <a:lnSpc>
                <a:spcPct val="100000"/>
              </a:lnSpc>
              <a:spcBef>
                <a:spcPts val="0"/>
              </a:spcBef>
              <a:spcAft>
                <a:spcPts val="0"/>
              </a:spcAft>
              <a:buClr>
                <a:schemeClr val="lt1"/>
              </a:buClr>
              <a:buSzPts val="3000"/>
              <a:buFont typeface="Arial"/>
              <a:buNone/>
            </a:pPr>
            <a:r>
              <a:rPr lang="en" sz="1400" b="1">
                <a:solidFill>
                  <a:schemeClr val="lt1"/>
                </a:solidFill>
                <a:latin typeface="Raleway"/>
                <a:ea typeface="Raleway"/>
                <a:cs typeface="Raleway"/>
                <a:sym typeface="Raleway"/>
              </a:rPr>
              <a:t>Therefore deep learning could be of great help to automatically detect and locate tumour tissue cells and to speed up the process. In order to exploit the full potential, one could build a pipeline using massive amounts of tissue image data of various hospitals that were evaluated by different experts.</a:t>
            </a:r>
            <a:br>
              <a:rPr lang="en" sz="1400" b="1">
                <a:solidFill>
                  <a:schemeClr val="lt1"/>
                </a:solidFill>
                <a:latin typeface="Raleway"/>
                <a:ea typeface="Raleway"/>
                <a:cs typeface="Raleway"/>
                <a:sym typeface="Raleway"/>
              </a:rPr>
            </a:br>
            <a:r>
              <a:rPr lang="en" sz="1400" b="1">
                <a:solidFill>
                  <a:schemeClr val="lt1"/>
                </a:solidFill>
                <a:latin typeface="Raleway"/>
                <a:ea typeface="Raleway"/>
                <a:cs typeface="Raleway"/>
                <a:sym typeface="Raleway"/>
              </a:rPr>
              <a:t/>
            </a:r>
            <a:br>
              <a:rPr lang="en" sz="1400" b="1">
                <a:solidFill>
                  <a:schemeClr val="lt1"/>
                </a:solidFill>
                <a:latin typeface="Raleway"/>
                <a:ea typeface="Raleway"/>
                <a:cs typeface="Raleway"/>
                <a:sym typeface="Raleway"/>
              </a:rPr>
            </a:br>
            <a:endParaRPr sz="1400" b="1">
              <a:solidFill>
                <a:schemeClr val="lt1"/>
              </a:solidFill>
              <a:latin typeface="Raleway"/>
              <a:ea typeface="Raleway"/>
              <a:cs typeface="Raleway"/>
              <a:sym typeface="Raleway"/>
            </a:endParaRPr>
          </a:p>
          <a:p>
            <a:pPr marL="0" lvl="0" indent="0" algn="l" rtl="0">
              <a:lnSpc>
                <a:spcPct val="100000"/>
              </a:lnSpc>
              <a:spcBef>
                <a:spcPts val="0"/>
              </a:spcBef>
              <a:spcAft>
                <a:spcPts val="0"/>
              </a:spcAft>
              <a:buClr>
                <a:schemeClr val="lt1"/>
              </a:buClr>
              <a:buSzPts val="3000"/>
              <a:buFont typeface="Arial"/>
              <a:buNone/>
            </a:pPr>
            <a:r>
              <a:rPr lang="en" sz="1400" b="1">
                <a:solidFill>
                  <a:schemeClr val="lt1"/>
                </a:solidFill>
                <a:latin typeface="Raleway"/>
                <a:ea typeface="Raleway"/>
                <a:cs typeface="Raleway"/>
                <a:sym typeface="Raleway"/>
              </a:rPr>
              <a:t>This way one would be able to overcome the dependence on the pathologist which would be especially useful in regions where no experts are available .</a:t>
            </a:r>
            <a:endParaRPr sz="1400" b="0" i="0" u="none" strike="noStrike" cap="none">
              <a:solidFill>
                <a:schemeClr val="accent1"/>
              </a:solidFill>
              <a:latin typeface="Lato"/>
              <a:ea typeface="Lato"/>
              <a:cs typeface="Lato"/>
              <a:sym typeface="Lato"/>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g1b54449780e_0_16"/>
          <p:cNvSpPr txBox="1">
            <a:spLocks noGrp="1"/>
          </p:cNvSpPr>
          <p:nvPr>
            <p:ph type="title"/>
          </p:nvPr>
        </p:nvSpPr>
        <p:spPr>
          <a:xfrm>
            <a:off x="727800" y="1279600"/>
            <a:ext cx="7688400" cy="1518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
              <a:t>The Goal:</a:t>
            </a:r>
            <a:endParaRPr/>
          </a:p>
          <a:p>
            <a:pPr marL="0" lvl="0" indent="0" algn="l" rtl="0">
              <a:lnSpc>
                <a:spcPct val="100000"/>
              </a:lnSpc>
              <a:spcBef>
                <a:spcPts val="0"/>
              </a:spcBef>
              <a:spcAft>
                <a:spcPts val="0"/>
              </a:spcAft>
              <a:buSzPts val="3000"/>
              <a:buNone/>
            </a:pPr>
            <a:endParaRPr/>
          </a:p>
          <a:p>
            <a:pPr marL="0" lvl="0" indent="0" algn="just" rtl="0">
              <a:lnSpc>
                <a:spcPct val="150833"/>
              </a:lnSpc>
              <a:spcBef>
                <a:spcPts val="0"/>
              </a:spcBef>
              <a:spcAft>
                <a:spcPts val="0"/>
              </a:spcAft>
              <a:buNone/>
            </a:pPr>
            <a:r>
              <a:rPr lang="en" sz="1500"/>
              <a:t>The goal is to make the work of the pathologist more efficient by quickly classifying if the given tissue is cancerous or not by passing it through the CNN model. </a:t>
            </a:r>
            <a:endParaRPr sz="1500"/>
          </a:p>
          <a:p>
            <a:pPr marL="0" lvl="0" indent="0" algn="just" rtl="0">
              <a:lnSpc>
                <a:spcPct val="150833"/>
              </a:lnSpc>
              <a:spcBef>
                <a:spcPts val="0"/>
              </a:spcBef>
              <a:spcAft>
                <a:spcPts val="0"/>
              </a:spcAft>
              <a:buNone/>
            </a:pPr>
            <a:r>
              <a:rPr lang="en" sz="1500"/>
              <a:t>Using the model, the process can made very efficient as the as the model can be fed huge amounts of data in the range of thousands and classify each of the images in minutes which if done manually will take days to do so. </a:t>
            </a:r>
            <a:endParaRPr sz="1500"/>
          </a:p>
          <a:p>
            <a:pPr marL="0" lvl="0" indent="0" algn="just" rtl="0">
              <a:lnSpc>
                <a:spcPct val="150833"/>
              </a:lnSpc>
              <a:spcBef>
                <a:spcPts val="0"/>
              </a:spcBef>
              <a:spcAft>
                <a:spcPts val="0"/>
              </a:spcAft>
              <a:buNone/>
            </a:pPr>
            <a:r>
              <a:rPr lang="en" sz="1500"/>
              <a:t> </a:t>
            </a:r>
            <a:endParaRPr sz="1500"/>
          </a:p>
          <a:p>
            <a:pPr marL="0" lvl="0" indent="0" algn="just" rtl="0">
              <a:lnSpc>
                <a:spcPct val="150833"/>
              </a:lnSpc>
              <a:spcBef>
                <a:spcPts val="0"/>
              </a:spcBef>
              <a:spcAft>
                <a:spcPts val="0"/>
              </a:spcAft>
              <a:buNone/>
            </a:pPr>
            <a:endParaRPr sz="1500" b="0">
              <a:latin typeface="Times New Roman"/>
              <a:ea typeface="Times New Roman"/>
              <a:cs typeface="Times New Roman"/>
              <a:sym typeface="Times New Roman"/>
            </a:endParaRPr>
          </a:p>
          <a:p>
            <a:pPr marL="0" lvl="0" indent="0" algn="just" rtl="0">
              <a:lnSpc>
                <a:spcPct val="150833"/>
              </a:lnSpc>
              <a:spcBef>
                <a:spcPts val="0"/>
              </a:spcBef>
              <a:spcAft>
                <a:spcPts val="0"/>
              </a:spcAft>
              <a:buSzPts val="3000"/>
              <a:buNone/>
            </a:pPr>
            <a:endParaRPr sz="1500" b="0">
              <a:latin typeface="Times New Roman"/>
              <a:ea typeface="Times New Roman"/>
              <a:cs typeface="Times New Roman"/>
              <a:sym typeface="Times New Roman"/>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pic>
        <p:nvPicPr>
          <p:cNvPr id="189" name="Google Shape;189;g1b54449780e_0_10"/>
          <p:cNvPicPr preferRelativeResize="0"/>
          <p:nvPr/>
        </p:nvPicPr>
        <p:blipFill>
          <a:blip r:embed="rId3">
            <a:alphaModFix/>
          </a:blip>
          <a:stretch>
            <a:fillRect/>
          </a:stretch>
        </p:blipFill>
        <p:spPr>
          <a:xfrm>
            <a:off x="796700" y="169350"/>
            <a:ext cx="6592775" cy="480477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g1b54449780e_0_0"/>
          <p:cNvSpPr txBox="1">
            <a:spLocks noGrp="1"/>
          </p:cNvSpPr>
          <p:nvPr>
            <p:ph type="title"/>
          </p:nvPr>
        </p:nvSpPr>
        <p:spPr>
          <a:xfrm>
            <a:off x="410625" y="1322450"/>
            <a:ext cx="3178800" cy="1518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 sz="2000" dirty="0" smtClean="0"/>
              <a:t>Related Work</a:t>
            </a:r>
            <a:endParaRPr sz="2000" dirty="0"/>
          </a:p>
        </p:txBody>
      </p:sp>
      <p:pic>
        <p:nvPicPr>
          <p:cNvPr id="2" name="Picture 1"/>
          <p:cNvPicPr>
            <a:picLocks noChangeAspect="1"/>
          </p:cNvPicPr>
          <p:nvPr/>
        </p:nvPicPr>
        <p:blipFill>
          <a:blip r:embed="rId3"/>
          <a:stretch>
            <a:fillRect/>
          </a:stretch>
        </p:blipFill>
        <p:spPr>
          <a:xfrm>
            <a:off x="3255264" y="440200"/>
            <a:ext cx="5205984" cy="4030818"/>
          </a:xfrm>
          <a:prstGeom prst="rect">
            <a:avLst/>
          </a:prstGeom>
        </p:spPr>
      </p:pic>
    </p:spTree>
    <p:extLst>
      <p:ext uri="{BB962C8B-B14F-4D97-AF65-F5344CB8AC3E}">
        <p14:creationId xmlns:p14="http://schemas.microsoft.com/office/powerpoint/2010/main" val="38247653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231392" y="368208"/>
            <a:ext cx="6083808" cy="4022936"/>
          </a:xfrm>
          <a:prstGeom prst="rect">
            <a:avLst/>
          </a:prstGeom>
        </p:spPr>
      </p:pic>
    </p:spTree>
    <p:extLst>
      <p:ext uri="{BB962C8B-B14F-4D97-AF65-F5344CB8AC3E}">
        <p14:creationId xmlns:p14="http://schemas.microsoft.com/office/powerpoint/2010/main" val="35529086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5"/>
          <p:cNvSpPr txBox="1">
            <a:spLocks noGrp="1"/>
          </p:cNvSpPr>
          <p:nvPr>
            <p:ph type="title"/>
          </p:nvPr>
        </p:nvSpPr>
        <p:spPr>
          <a:xfrm>
            <a:off x="730000" y="1318650"/>
            <a:ext cx="3300900" cy="1687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
              <a:t>Deep</a:t>
            </a:r>
            <a:endParaRPr/>
          </a:p>
          <a:p>
            <a:pPr marL="0" lvl="0" indent="0" algn="l" rtl="0">
              <a:lnSpc>
                <a:spcPct val="100000"/>
              </a:lnSpc>
              <a:spcBef>
                <a:spcPts val="0"/>
              </a:spcBef>
              <a:spcAft>
                <a:spcPts val="0"/>
              </a:spcAft>
              <a:buSzPts val="3000"/>
              <a:buNone/>
            </a:pPr>
            <a:r>
              <a:rPr lang="en"/>
              <a:t>Learning Steps:</a:t>
            </a:r>
            <a:endParaRPr sz="3000"/>
          </a:p>
        </p:txBody>
      </p:sp>
      <p:sp>
        <p:nvSpPr>
          <p:cNvPr id="169" name="Google Shape;169;p5"/>
          <p:cNvSpPr txBox="1">
            <a:spLocks noGrp="1"/>
          </p:cNvSpPr>
          <p:nvPr>
            <p:ph type="body" idx="2"/>
          </p:nvPr>
        </p:nvSpPr>
        <p:spPr>
          <a:xfrm>
            <a:off x="5174225" y="1352625"/>
            <a:ext cx="3374400" cy="3025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300"/>
              <a:buNone/>
            </a:pPr>
            <a:r>
              <a:rPr lang="en"/>
              <a:t> </a:t>
            </a:r>
            <a:endParaRPr/>
          </a:p>
          <a:p>
            <a:pPr marL="0" lvl="0" indent="0" algn="l" rtl="0">
              <a:lnSpc>
                <a:spcPct val="115000"/>
              </a:lnSpc>
              <a:spcBef>
                <a:spcPts val="1000"/>
              </a:spcBef>
              <a:spcAft>
                <a:spcPts val="1600"/>
              </a:spcAft>
              <a:buSzPts val="1300"/>
              <a:buNone/>
            </a:pPr>
            <a:endParaRPr/>
          </a:p>
        </p:txBody>
      </p:sp>
      <p:sp>
        <p:nvSpPr>
          <p:cNvPr id="170" name="Google Shape;170;p5"/>
          <p:cNvSpPr/>
          <p:nvPr/>
        </p:nvSpPr>
        <p:spPr>
          <a:xfrm>
            <a:off x="5651375" y="117175"/>
            <a:ext cx="2204400" cy="518700"/>
          </a:xfrm>
          <a:prstGeom prst="flowChartAlternateProcess">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a:t>Exploring the Data</a:t>
            </a:r>
            <a:endParaRPr sz="1200" b="0" i="0" u="none" strike="noStrike" cap="none">
              <a:solidFill>
                <a:srgbClr val="000000"/>
              </a:solidFill>
              <a:latin typeface="Arial"/>
              <a:ea typeface="Arial"/>
              <a:cs typeface="Arial"/>
              <a:sym typeface="Arial"/>
            </a:endParaRPr>
          </a:p>
        </p:txBody>
      </p:sp>
      <p:sp>
        <p:nvSpPr>
          <p:cNvPr id="171" name="Google Shape;171;p5"/>
          <p:cNvSpPr/>
          <p:nvPr/>
        </p:nvSpPr>
        <p:spPr>
          <a:xfrm>
            <a:off x="5651375" y="874700"/>
            <a:ext cx="2204400" cy="518700"/>
          </a:xfrm>
          <a:prstGeom prst="flowChartAlternateProcess">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a:t>Creating the Dataset</a:t>
            </a:r>
            <a:endParaRPr sz="1200" b="0" i="0" u="none" strike="noStrike" cap="none">
              <a:solidFill>
                <a:srgbClr val="000000"/>
              </a:solidFill>
              <a:latin typeface="Arial"/>
              <a:ea typeface="Arial"/>
              <a:cs typeface="Arial"/>
              <a:sym typeface="Arial"/>
            </a:endParaRPr>
          </a:p>
        </p:txBody>
      </p:sp>
      <p:sp>
        <p:nvSpPr>
          <p:cNvPr id="172" name="Google Shape;172;p5"/>
          <p:cNvSpPr/>
          <p:nvPr/>
        </p:nvSpPr>
        <p:spPr>
          <a:xfrm>
            <a:off x="5651375" y="1708425"/>
            <a:ext cx="2204400" cy="518700"/>
          </a:xfrm>
          <a:prstGeom prst="flowChartAlternateProcess">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dirty="0" smtClean="0"/>
              <a:t>Preprocessing</a:t>
            </a:r>
            <a:endParaRPr sz="1200" b="0" i="0" u="none" strike="noStrike" cap="none" dirty="0">
              <a:solidFill>
                <a:srgbClr val="000000"/>
              </a:solidFill>
              <a:latin typeface="Arial"/>
              <a:ea typeface="Arial"/>
              <a:cs typeface="Arial"/>
              <a:sym typeface="Arial"/>
            </a:endParaRPr>
          </a:p>
        </p:txBody>
      </p:sp>
      <p:sp>
        <p:nvSpPr>
          <p:cNvPr id="173" name="Google Shape;173;p5"/>
          <p:cNvSpPr/>
          <p:nvPr/>
        </p:nvSpPr>
        <p:spPr>
          <a:xfrm>
            <a:off x="5651375" y="2594925"/>
            <a:ext cx="2204400" cy="518700"/>
          </a:xfrm>
          <a:prstGeom prst="flowChartAlternateProcess">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a:t>Building and Testing the model</a:t>
            </a:r>
            <a:endParaRPr sz="1400" b="0" i="0" u="none" strike="noStrike" cap="none">
              <a:solidFill>
                <a:srgbClr val="000000"/>
              </a:solidFill>
              <a:latin typeface="Arial"/>
              <a:ea typeface="Arial"/>
              <a:cs typeface="Arial"/>
              <a:sym typeface="Arial"/>
            </a:endParaRPr>
          </a:p>
        </p:txBody>
      </p:sp>
      <p:sp>
        <p:nvSpPr>
          <p:cNvPr id="174" name="Google Shape;174;p5"/>
          <p:cNvSpPr/>
          <p:nvPr/>
        </p:nvSpPr>
        <p:spPr>
          <a:xfrm>
            <a:off x="5651375" y="3481425"/>
            <a:ext cx="2204400" cy="518700"/>
          </a:xfrm>
          <a:prstGeom prst="flowChartAlternateProcess">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a:t>Evaluating the Model</a:t>
            </a:r>
            <a:endParaRPr sz="1400" b="0" i="0" u="none" strike="noStrike" cap="none">
              <a:solidFill>
                <a:srgbClr val="000000"/>
              </a:solidFill>
              <a:latin typeface="Arial"/>
              <a:ea typeface="Arial"/>
              <a:cs typeface="Arial"/>
              <a:sym typeface="Arial"/>
            </a:endParaRPr>
          </a:p>
        </p:txBody>
      </p:sp>
      <p:cxnSp>
        <p:nvCxnSpPr>
          <p:cNvPr id="175" name="Google Shape;175;p5"/>
          <p:cNvCxnSpPr>
            <a:stCxn id="170" idx="2"/>
            <a:endCxn id="171" idx="0"/>
          </p:cNvCxnSpPr>
          <p:nvPr/>
        </p:nvCxnSpPr>
        <p:spPr>
          <a:xfrm>
            <a:off x="6753575" y="635875"/>
            <a:ext cx="0" cy="238800"/>
          </a:xfrm>
          <a:prstGeom prst="straightConnector1">
            <a:avLst/>
          </a:prstGeom>
          <a:noFill/>
          <a:ln w="9525" cap="flat" cmpd="sng">
            <a:solidFill>
              <a:schemeClr val="dk2"/>
            </a:solidFill>
            <a:prstDash val="solid"/>
            <a:round/>
            <a:headEnd type="none" w="sm" len="sm"/>
            <a:tailEnd type="triangle" w="med" len="med"/>
          </a:ln>
        </p:spPr>
      </p:cxnSp>
      <p:cxnSp>
        <p:nvCxnSpPr>
          <p:cNvPr id="176" name="Google Shape;176;p5"/>
          <p:cNvCxnSpPr>
            <a:stCxn id="171" idx="2"/>
            <a:endCxn id="172" idx="0"/>
          </p:cNvCxnSpPr>
          <p:nvPr/>
        </p:nvCxnSpPr>
        <p:spPr>
          <a:xfrm>
            <a:off x="6753575" y="1393400"/>
            <a:ext cx="0" cy="315000"/>
          </a:xfrm>
          <a:prstGeom prst="straightConnector1">
            <a:avLst/>
          </a:prstGeom>
          <a:noFill/>
          <a:ln w="9525" cap="flat" cmpd="sng">
            <a:solidFill>
              <a:schemeClr val="dk2"/>
            </a:solidFill>
            <a:prstDash val="solid"/>
            <a:round/>
            <a:headEnd type="none" w="sm" len="sm"/>
            <a:tailEnd type="triangle" w="med" len="med"/>
          </a:ln>
        </p:spPr>
      </p:cxnSp>
      <p:cxnSp>
        <p:nvCxnSpPr>
          <p:cNvPr id="177" name="Google Shape;177;p5"/>
          <p:cNvCxnSpPr>
            <a:stCxn id="172" idx="2"/>
            <a:endCxn id="173" idx="0"/>
          </p:cNvCxnSpPr>
          <p:nvPr/>
        </p:nvCxnSpPr>
        <p:spPr>
          <a:xfrm>
            <a:off x="6753575" y="2227125"/>
            <a:ext cx="0" cy="367800"/>
          </a:xfrm>
          <a:prstGeom prst="straightConnector1">
            <a:avLst/>
          </a:prstGeom>
          <a:noFill/>
          <a:ln w="9525" cap="flat" cmpd="sng">
            <a:solidFill>
              <a:schemeClr val="dk2"/>
            </a:solidFill>
            <a:prstDash val="solid"/>
            <a:round/>
            <a:headEnd type="none" w="sm" len="sm"/>
            <a:tailEnd type="triangle" w="med" len="med"/>
          </a:ln>
        </p:spPr>
      </p:cxnSp>
      <p:cxnSp>
        <p:nvCxnSpPr>
          <p:cNvPr id="178" name="Google Shape;178;p5"/>
          <p:cNvCxnSpPr>
            <a:stCxn id="173" idx="2"/>
            <a:endCxn id="174" idx="0"/>
          </p:cNvCxnSpPr>
          <p:nvPr/>
        </p:nvCxnSpPr>
        <p:spPr>
          <a:xfrm>
            <a:off x="6753575" y="3113625"/>
            <a:ext cx="0" cy="367800"/>
          </a:xfrm>
          <a:prstGeom prst="straightConnector1">
            <a:avLst/>
          </a:prstGeom>
          <a:noFill/>
          <a:ln w="9525" cap="flat" cmpd="sng">
            <a:solidFill>
              <a:schemeClr val="dk2"/>
            </a:solidFill>
            <a:prstDash val="solid"/>
            <a:round/>
            <a:headEnd type="none" w="sm" len="sm"/>
            <a:tailEnd type="triangle" w="med" len="med"/>
          </a:ln>
        </p:spPr>
      </p:cxnSp>
    </p:spTree>
  </p:cSld>
  <p:clrMapOvr>
    <a:masterClrMapping/>
  </p:clrMapOvr>
</p:sld>
</file>

<file path=ppt/theme/theme1.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66</TotalTime>
  <Words>1166</Words>
  <Application>Microsoft Office PowerPoint</Application>
  <PresentationFormat>On-screen Show (16:9)</PresentationFormat>
  <Paragraphs>72</Paragraphs>
  <Slides>19</Slides>
  <Notes>15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Lato</vt:lpstr>
      <vt:lpstr>Times New Roman</vt:lpstr>
      <vt:lpstr>Roboto</vt:lpstr>
      <vt:lpstr>Raleway</vt:lpstr>
      <vt:lpstr>Arial</vt:lpstr>
      <vt:lpstr>Streamline</vt:lpstr>
      <vt:lpstr>PowerPoint Presentation</vt:lpstr>
      <vt:lpstr>ABSTRACT</vt:lpstr>
      <vt:lpstr>INTRODUCTION</vt:lpstr>
      <vt:lpstr>Continued</vt:lpstr>
      <vt:lpstr>The Goal:  The goal is to make the work of the pathologist more efficient by quickly classifying if the given tissue is cancerous or not by passing it through the CNN model.  Using the model, the process can made very efficient as the as the model can be fed huge amounts of data in the range of thousands and classify each of the images in minutes which if done manually will take days to do so.     </vt:lpstr>
      <vt:lpstr>PowerPoint Presentation</vt:lpstr>
      <vt:lpstr>Related Work</vt:lpstr>
      <vt:lpstr>PowerPoint Presentation</vt:lpstr>
      <vt:lpstr>Deep Learning Steps:</vt:lpstr>
      <vt:lpstr>Dataset Used</vt:lpstr>
      <vt:lpstr> PROPOSED METHODOLOGY</vt:lpstr>
      <vt:lpstr>The max pooling layer is followed by another batch normalization layer which is further followed by a dropout layer with dropout ratio 0.3. Next, a convolutional layer that consists of 64 convolutional filters, each with a size of 3*3, using ReLU as the activation function. The second convolutional layer is coupled to a further batch normalization layer which is further followed by a max pooling layer and dropout layer similar to the previous ones.   Another convolutional layer consisting of 128 convolutional filters each having dimensions 3*3 with activation function selected as ReLU is added next to the max pooling layer. A flatten layer is then added to flatten the 3D feature map obtained after performing convolutional, pooling and batch normalization functions on our input image, into a 1D dense layer. Five dense layers have been added in the showcased deep CNN architecture.  The initial dense layer encompasses 128 neurons with activation function set to ReLU function. 64 neurons make up the second dense layer. The third dense layer encompasses 64 neurons with activation function again set to ReLU function. A dropout layer is attached after the third dense layer with dropout ratio 0.3. This is done to reduce overfitting in our proposed CNN architecture. The fourth dense layer encompasses 24 neurons with activation function again set to ReLU function.   The last dense layer contains 2 neurons which give the final output as to whether the image contains breast cancer or not. The activation function in this dense layer is set to the Softmax function. Then the model is trained for 40 epochs with the Adam optimizer and loss as binary cross entropy as we are classifying binary inputs and learning rate of 0.0001. </vt:lpstr>
      <vt:lpstr>Evaluating the Model </vt:lpstr>
      <vt:lpstr>The showcased model attained a 81.76% recall, 94.86% accuracy, 82.71% F1 score, 83.70% precision.</vt:lpstr>
      <vt:lpstr>Conclusion</vt:lpstr>
      <vt:lpstr>Future Scope and work to do</vt:lpstr>
      <vt:lpstr>References </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Varun Kumar</dc:creator>
  <cp:lastModifiedBy>Microsoft account</cp:lastModifiedBy>
  <cp:revision>10</cp:revision>
  <dcterms:modified xsi:type="dcterms:W3CDTF">2023-05-25T20:20:59Z</dcterms:modified>
</cp:coreProperties>
</file>